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42"/>
  </p:notesMasterIdLst>
  <p:sldIdLst>
    <p:sldId id="256" r:id="rId2"/>
    <p:sldId id="259" r:id="rId3"/>
    <p:sldId id="260" r:id="rId4"/>
    <p:sldId id="261" r:id="rId5"/>
    <p:sldId id="262" r:id="rId6"/>
    <p:sldId id="257" r:id="rId7"/>
    <p:sldId id="258" r:id="rId8"/>
    <p:sldId id="263" r:id="rId9"/>
    <p:sldId id="264" r:id="rId10"/>
    <p:sldId id="265" r:id="rId11"/>
    <p:sldId id="267" r:id="rId12"/>
    <p:sldId id="266" r:id="rId13"/>
    <p:sldId id="268" r:id="rId14"/>
    <p:sldId id="269" r:id="rId15"/>
    <p:sldId id="270" r:id="rId16"/>
    <p:sldId id="271" r:id="rId17"/>
    <p:sldId id="275" r:id="rId18"/>
    <p:sldId id="281" r:id="rId19"/>
    <p:sldId id="274" r:id="rId20"/>
    <p:sldId id="282" r:id="rId21"/>
    <p:sldId id="283" r:id="rId22"/>
    <p:sldId id="284" r:id="rId23"/>
    <p:sldId id="285" r:id="rId24"/>
    <p:sldId id="272" r:id="rId25"/>
    <p:sldId id="273" r:id="rId26"/>
    <p:sldId id="276" r:id="rId27"/>
    <p:sldId id="277" r:id="rId28"/>
    <p:sldId id="278" r:id="rId29"/>
    <p:sldId id="279" r:id="rId30"/>
    <p:sldId id="280"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4" r:id="rId68"/>
    <p:sldId id="322" r:id="rId69"/>
    <p:sldId id="323" r:id="rId70"/>
    <p:sldId id="325" r:id="rId71"/>
    <p:sldId id="326" r:id="rId72"/>
    <p:sldId id="327" r:id="rId73"/>
    <p:sldId id="328" r:id="rId74"/>
    <p:sldId id="330" r:id="rId75"/>
    <p:sldId id="329" r:id="rId76"/>
    <p:sldId id="331" r:id="rId77"/>
    <p:sldId id="332" r:id="rId78"/>
    <p:sldId id="333" r:id="rId79"/>
    <p:sldId id="334" r:id="rId80"/>
    <p:sldId id="335" r:id="rId81"/>
    <p:sldId id="336" r:id="rId82"/>
    <p:sldId id="357" r:id="rId83"/>
    <p:sldId id="355" r:id="rId84"/>
    <p:sldId id="358" r:id="rId85"/>
    <p:sldId id="356" r:id="rId86"/>
    <p:sldId id="359"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60" r:id="rId101"/>
    <p:sldId id="361" r:id="rId102"/>
    <p:sldId id="362" r:id="rId103"/>
    <p:sldId id="363" r:id="rId104"/>
    <p:sldId id="364" r:id="rId105"/>
    <p:sldId id="365" r:id="rId106"/>
    <p:sldId id="392" r:id="rId107"/>
    <p:sldId id="366" r:id="rId108"/>
    <p:sldId id="393" r:id="rId109"/>
    <p:sldId id="367" r:id="rId110"/>
    <p:sldId id="394" r:id="rId111"/>
    <p:sldId id="368" r:id="rId112"/>
    <p:sldId id="395" r:id="rId113"/>
    <p:sldId id="369" r:id="rId114"/>
    <p:sldId id="396" r:id="rId115"/>
    <p:sldId id="375" r:id="rId116"/>
    <p:sldId id="376" r:id="rId117"/>
    <p:sldId id="377" r:id="rId118"/>
    <p:sldId id="378" r:id="rId119"/>
    <p:sldId id="379" r:id="rId120"/>
    <p:sldId id="380" r:id="rId121"/>
    <p:sldId id="381" r:id="rId122"/>
    <p:sldId id="382" r:id="rId123"/>
    <p:sldId id="383" r:id="rId124"/>
    <p:sldId id="384" r:id="rId125"/>
    <p:sldId id="385" r:id="rId126"/>
    <p:sldId id="386" r:id="rId127"/>
    <p:sldId id="387" r:id="rId128"/>
    <p:sldId id="388" r:id="rId129"/>
    <p:sldId id="389" r:id="rId130"/>
    <p:sldId id="404" r:id="rId131"/>
    <p:sldId id="391" r:id="rId132"/>
    <p:sldId id="397" r:id="rId133"/>
    <p:sldId id="398" r:id="rId134"/>
    <p:sldId id="399" r:id="rId135"/>
    <p:sldId id="400" r:id="rId136"/>
    <p:sldId id="401" r:id="rId137"/>
    <p:sldId id="402" r:id="rId138"/>
    <p:sldId id="403" r:id="rId139"/>
    <p:sldId id="390" r:id="rId140"/>
    <p:sldId id="405" r:id="rId141"/>
  </p:sldIdLst>
  <p:sldSz cx="12192000" cy="6858000"/>
  <p:notesSz cx="6858000" cy="9144000"/>
  <p:embeddedFontLst>
    <p:embeddedFont>
      <p:font typeface="Montserrat" panose="00000500000000000000" pitchFamily="2" charset="0"/>
      <p:regular r:id="rId143"/>
      <p:bold r:id="rId144"/>
      <p:italic r:id="rId145"/>
      <p:boldItalic r:id="rId146"/>
    </p:embeddedFont>
    <p:embeddedFont>
      <p:font typeface="Wingdings 2" panose="05020102010507070707" pitchFamily="18" charset="2"/>
      <p:regular r:id="rId1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B235"/>
    <a:srgbClr val="FDF0D7"/>
    <a:srgbClr val="FFFFFF"/>
    <a:srgbClr val="00AA50"/>
    <a:srgbClr val="0076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4660"/>
  </p:normalViewPr>
  <p:slideViewPr>
    <p:cSldViewPr snapToGrid="0" showGuides="1">
      <p:cViewPr varScale="1">
        <p:scale>
          <a:sx n="68" d="100"/>
          <a:sy n="68" d="100"/>
        </p:scale>
        <p:origin x="62" y="4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viewProps" Target="viewProp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heme" Target="theme/theme1.xml"/><Relationship Id="rId155" Type="http://schemas.openxmlformats.org/officeDocument/2006/relationships/customXml" Target="../customXml/item3.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microsoft.com/office/2016/11/relationships/changesInfo" Target="changesInfos/changesInfo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notesMaster" Target="notesMasters/notes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customXml" Target="../customXml/item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font" Target="fonts/font1.fntdata"/><Relationship Id="rId148"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customXml" Target="../customXml/item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font" Target="fonts/font2.fntdata"/><Relationship Id="rId90" Type="http://schemas.openxmlformats.org/officeDocument/2006/relationships/slide" Target="slides/slide8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acy Mendez" userId="245b6c42-339d-4dda-809a-973359692f92" providerId="ADAL" clId="{908CF415-B02A-4F8C-8B2A-FA9DE414D36A}"/>
    <pc:docChg chg="modSld">
      <pc:chgData name="Tracy Mendez" userId="245b6c42-339d-4dda-809a-973359692f92" providerId="ADAL" clId="{908CF415-B02A-4F8C-8B2A-FA9DE414D36A}" dt="2026-09-16T19:24:55.021" v="0" actId="1076"/>
      <pc:docMkLst>
        <pc:docMk/>
      </pc:docMkLst>
      <pc:sldChg chg="modSp mod">
        <pc:chgData name="Tracy Mendez" userId="245b6c42-339d-4dda-809a-973359692f92" providerId="ADAL" clId="{908CF415-B02A-4F8C-8B2A-FA9DE414D36A}" dt="2026-09-16T19:24:55.021" v="0" actId="1076"/>
        <pc:sldMkLst>
          <pc:docMk/>
          <pc:sldMk cId="526604276" sldId="260"/>
        </pc:sldMkLst>
        <pc:spChg chg="mod">
          <ac:chgData name="Tracy Mendez" userId="245b6c42-339d-4dda-809a-973359692f92" providerId="ADAL" clId="{908CF415-B02A-4F8C-8B2A-FA9DE414D36A}" dt="2026-09-16T19:24:55.021" v="0" actId="1076"/>
          <ac:spMkLst>
            <pc:docMk/>
            <pc:sldMk cId="526604276" sldId="260"/>
            <ac:spMk id="7" creationId="{7193F288-F504-5DD1-CBFD-912CEF21796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C9A3BD-9826-4AB9-B295-FE1B36EA482B}"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1617C0-1681-4C9E-9F09-92FC86459AF2}" type="slidenum">
              <a:rPr lang="en-US" smtClean="0"/>
              <a:t>‹#›</a:t>
            </a:fld>
            <a:endParaRPr lang="en-US"/>
          </a:p>
        </p:txBody>
      </p:sp>
    </p:spTree>
    <p:extLst>
      <p:ext uri="{BB962C8B-B14F-4D97-AF65-F5344CB8AC3E}">
        <p14:creationId xmlns:p14="http://schemas.microsoft.com/office/powerpoint/2010/main" val="3417288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1617C0-1681-4C9E-9F09-92FC86459AF2}" type="slidenum">
              <a:rPr lang="en-US" smtClean="0"/>
              <a:t>5</a:t>
            </a:fld>
            <a:endParaRPr lang="en-US"/>
          </a:p>
        </p:txBody>
      </p:sp>
    </p:spTree>
    <p:extLst>
      <p:ext uri="{BB962C8B-B14F-4D97-AF65-F5344CB8AC3E}">
        <p14:creationId xmlns:p14="http://schemas.microsoft.com/office/powerpoint/2010/main" val="2086809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F7F7E-6636-F005-652C-065FCCEE2E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32AC9B-A359-57EB-7386-1A8CA2F481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C552F7-352B-ED36-E9B1-648BAB9AB5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B0D8BB4-643B-67FA-1324-1FC4585ADCDB}"/>
              </a:ext>
            </a:extLst>
          </p:cNvPr>
          <p:cNvSpPr>
            <a:spLocks noGrp="1"/>
          </p:cNvSpPr>
          <p:nvPr>
            <p:ph type="sldNum" sz="quarter" idx="5"/>
          </p:nvPr>
        </p:nvSpPr>
        <p:spPr/>
        <p:txBody>
          <a:bodyPr/>
          <a:lstStyle/>
          <a:p>
            <a:fld id="{7B1617C0-1681-4C9E-9F09-92FC86459AF2}" type="slidenum">
              <a:rPr lang="en-US" smtClean="0"/>
              <a:t>21</a:t>
            </a:fld>
            <a:endParaRPr lang="en-US"/>
          </a:p>
        </p:txBody>
      </p:sp>
    </p:spTree>
    <p:extLst>
      <p:ext uri="{BB962C8B-B14F-4D97-AF65-F5344CB8AC3E}">
        <p14:creationId xmlns:p14="http://schemas.microsoft.com/office/powerpoint/2010/main" val="2156750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AAE0A-B048-785B-D1D9-4075EDE520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CBAA41-3099-5E6E-479F-0477AB298A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B2A663-19A0-4A33-FF4A-A5733CB805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064230-DC97-9611-E2CE-2BE4DBE2FAE5}"/>
              </a:ext>
            </a:extLst>
          </p:cNvPr>
          <p:cNvSpPr>
            <a:spLocks noGrp="1"/>
          </p:cNvSpPr>
          <p:nvPr>
            <p:ph type="sldNum" sz="quarter" idx="5"/>
          </p:nvPr>
        </p:nvSpPr>
        <p:spPr/>
        <p:txBody>
          <a:bodyPr/>
          <a:lstStyle/>
          <a:p>
            <a:fld id="{7B1617C0-1681-4C9E-9F09-92FC86459AF2}" type="slidenum">
              <a:rPr lang="en-US" smtClean="0"/>
              <a:t>35</a:t>
            </a:fld>
            <a:endParaRPr lang="en-US"/>
          </a:p>
        </p:txBody>
      </p:sp>
    </p:spTree>
    <p:extLst>
      <p:ext uri="{BB962C8B-B14F-4D97-AF65-F5344CB8AC3E}">
        <p14:creationId xmlns:p14="http://schemas.microsoft.com/office/powerpoint/2010/main" val="2163156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1617C0-1681-4C9E-9F09-92FC86459AF2}" type="slidenum">
              <a:rPr lang="en-US" smtClean="0"/>
              <a:t>38</a:t>
            </a:fld>
            <a:endParaRPr lang="en-US"/>
          </a:p>
        </p:txBody>
      </p:sp>
    </p:spTree>
    <p:extLst>
      <p:ext uri="{BB962C8B-B14F-4D97-AF65-F5344CB8AC3E}">
        <p14:creationId xmlns:p14="http://schemas.microsoft.com/office/powerpoint/2010/main" val="3518398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935D2-6B2E-2A5E-ECA7-33D960F24A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F3EDBD-9CA2-0D19-0F52-77428FAC1E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15A222-C44B-5CBD-145E-AF30180571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6F74B8A-3C2F-BC85-058C-977D71C9B7A8}"/>
              </a:ext>
            </a:extLst>
          </p:cNvPr>
          <p:cNvSpPr>
            <a:spLocks noGrp="1"/>
          </p:cNvSpPr>
          <p:nvPr>
            <p:ph type="sldNum" sz="quarter" idx="5"/>
          </p:nvPr>
        </p:nvSpPr>
        <p:spPr/>
        <p:txBody>
          <a:bodyPr/>
          <a:lstStyle/>
          <a:p>
            <a:fld id="{7B1617C0-1681-4C9E-9F09-92FC86459AF2}" type="slidenum">
              <a:rPr lang="en-US" smtClean="0"/>
              <a:t>61</a:t>
            </a:fld>
            <a:endParaRPr lang="en-US"/>
          </a:p>
        </p:txBody>
      </p:sp>
    </p:spTree>
    <p:extLst>
      <p:ext uri="{BB962C8B-B14F-4D97-AF65-F5344CB8AC3E}">
        <p14:creationId xmlns:p14="http://schemas.microsoft.com/office/powerpoint/2010/main" val="3660873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4FE66-4226-346E-6953-7E297EB3C0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5DDE62-3D56-AA2F-28D8-F78563DB85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CB0973-0726-4806-B696-092B46C7FE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80523A-FB61-EBD4-5A73-22E79EA070C5}"/>
              </a:ext>
            </a:extLst>
          </p:cNvPr>
          <p:cNvSpPr>
            <a:spLocks noGrp="1"/>
          </p:cNvSpPr>
          <p:nvPr>
            <p:ph type="sldNum" sz="quarter" idx="5"/>
          </p:nvPr>
        </p:nvSpPr>
        <p:spPr/>
        <p:txBody>
          <a:bodyPr/>
          <a:lstStyle/>
          <a:p>
            <a:fld id="{7B1617C0-1681-4C9E-9F09-92FC86459AF2}" type="slidenum">
              <a:rPr lang="en-US" smtClean="0"/>
              <a:t>69</a:t>
            </a:fld>
            <a:endParaRPr lang="en-US"/>
          </a:p>
        </p:txBody>
      </p:sp>
    </p:spTree>
    <p:extLst>
      <p:ext uri="{BB962C8B-B14F-4D97-AF65-F5344CB8AC3E}">
        <p14:creationId xmlns:p14="http://schemas.microsoft.com/office/powerpoint/2010/main" val="1610706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550A8-224D-41E7-CE78-803E1D4028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DB6E16-14AA-F936-B544-52024D8CAB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AFB72A-33A9-28CC-5D8F-A3D2CD287E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B3D5B7-7ACC-DB1D-BAB7-31424F7F7C9C}"/>
              </a:ext>
            </a:extLst>
          </p:cNvPr>
          <p:cNvSpPr>
            <a:spLocks noGrp="1"/>
          </p:cNvSpPr>
          <p:nvPr>
            <p:ph type="sldNum" sz="quarter" idx="5"/>
          </p:nvPr>
        </p:nvSpPr>
        <p:spPr/>
        <p:txBody>
          <a:bodyPr/>
          <a:lstStyle/>
          <a:p>
            <a:fld id="{7B1617C0-1681-4C9E-9F09-92FC86459AF2}" type="slidenum">
              <a:rPr lang="en-US" smtClean="0"/>
              <a:t>78</a:t>
            </a:fld>
            <a:endParaRPr lang="en-US"/>
          </a:p>
        </p:txBody>
      </p:sp>
    </p:spTree>
    <p:extLst>
      <p:ext uri="{BB962C8B-B14F-4D97-AF65-F5344CB8AC3E}">
        <p14:creationId xmlns:p14="http://schemas.microsoft.com/office/powerpoint/2010/main" val="1243954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F8E35-6990-C8E2-7465-13B4ED7E15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B03E05-7C70-1A54-E777-83CD7BC01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9107FF-A80F-35DC-E6F0-52DFADDAFA6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3D3492-32D3-CD4C-7F32-1C0F81DE983C}"/>
              </a:ext>
            </a:extLst>
          </p:cNvPr>
          <p:cNvSpPr>
            <a:spLocks noGrp="1"/>
          </p:cNvSpPr>
          <p:nvPr>
            <p:ph type="sldNum" sz="quarter" idx="5"/>
          </p:nvPr>
        </p:nvSpPr>
        <p:spPr/>
        <p:txBody>
          <a:bodyPr/>
          <a:lstStyle/>
          <a:p>
            <a:fld id="{7B1617C0-1681-4C9E-9F09-92FC86459AF2}" type="slidenum">
              <a:rPr lang="en-US" smtClean="0"/>
              <a:t>90</a:t>
            </a:fld>
            <a:endParaRPr lang="en-US"/>
          </a:p>
        </p:txBody>
      </p:sp>
    </p:spTree>
    <p:extLst>
      <p:ext uri="{BB962C8B-B14F-4D97-AF65-F5344CB8AC3E}">
        <p14:creationId xmlns:p14="http://schemas.microsoft.com/office/powerpoint/2010/main" val="17061391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9C9A4-B161-B950-3E08-02EC85F70F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023284-B2EC-732A-7C7B-4D55E6A20B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94C758-2AA0-6FFB-B94A-24525252B3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93B06A-97BF-6935-F7F8-3659D392980D}"/>
              </a:ext>
            </a:extLst>
          </p:cNvPr>
          <p:cNvSpPr>
            <a:spLocks noGrp="1"/>
          </p:cNvSpPr>
          <p:nvPr>
            <p:ph type="sldNum" sz="quarter" idx="5"/>
          </p:nvPr>
        </p:nvSpPr>
        <p:spPr/>
        <p:txBody>
          <a:bodyPr/>
          <a:lstStyle/>
          <a:p>
            <a:fld id="{7B1617C0-1681-4C9E-9F09-92FC86459AF2}" type="slidenum">
              <a:rPr lang="en-US" smtClean="0"/>
              <a:t>103</a:t>
            </a:fld>
            <a:endParaRPr lang="en-US"/>
          </a:p>
        </p:txBody>
      </p:sp>
    </p:spTree>
    <p:extLst>
      <p:ext uri="{BB962C8B-B14F-4D97-AF65-F5344CB8AC3E}">
        <p14:creationId xmlns:p14="http://schemas.microsoft.com/office/powerpoint/2010/main" val="2318700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1E6C5-C45E-1792-222C-2EA3486E70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C15896-C0CB-3E5A-CCA3-028957E2C3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DCA2A6-87EB-4A49-BD29-0A259EA3DF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BFA649-5EEA-2163-0ED1-58DABAF240C6}"/>
              </a:ext>
            </a:extLst>
          </p:cNvPr>
          <p:cNvSpPr>
            <a:spLocks noGrp="1"/>
          </p:cNvSpPr>
          <p:nvPr>
            <p:ph type="sldNum" sz="quarter" idx="5"/>
          </p:nvPr>
        </p:nvSpPr>
        <p:spPr/>
        <p:txBody>
          <a:bodyPr/>
          <a:lstStyle/>
          <a:p>
            <a:fld id="{7B1617C0-1681-4C9E-9F09-92FC86459AF2}" type="slidenum">
              <a:rPr lang="en-US" smtClean="0"/>
              <a:t>119</a:t>
            </a:fld>
            <a:endParaRPr lang="en-US"/>
          </a:p>
        </p:txBody>
      </p:sp>
    </p:spTree>
    <p:extLst>
      <p:ext uri="{BB962C8B-B14F-4D97-AF65-F5344CB8AC3E}">
        <p14:creationId xmlns:p14="http://schemas.microsoft.com/office/powerpoint/2010/main" val="7402378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98F2A-DD04-3AF5-8356-766A5418D0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2934AE-60F8-4C4A-13D8-3F418FC137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273105-9FD3-1241-AB30-73EBCDCEF5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FE4F16-F09C-954F-AECC-D05C593D9BFF}"/>
              </a:ext>
            </a:extLst>
          </p:cNvPr>
          <p:cNvSpPr>
            <a:spLocks noGrp="1"/>
          </p:cNvSpPr>
          <p:nvPr>
            <p:ph type="sldNum" sz="quarter" idx="5"/>
          </p:nvPr>
        </p:nvSpPr>
        <p:spPr/>
        <p:txBody>
          <a:bodyPr/>
          <a:lstStyle/>
          <a:p>
            <a:fld id="{7B1617C0-1681-4C9E-9F09-92FC86459AF2}" type="slidenum">
              <a:rPr lang="en-US" smtClean="0"/>
              <a:t>130</a:t>
            </a:fld>
            <a:endParaRPr lang="en-US"/>
          </a:p>
        </p:txBody>
      </p:sp>
    </p:spTree>
    <p:extLst>
      <p:ext uri="{BB962C8B-B14F-4D97-AF65-F5344CB8AC3E}">
        <p14:creationId xmlns:p14="http://schemas.microsoft.com/office/powerpoint/2010/main" val="7272788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1B6A0-DA5F-22B7-F6C3-379041024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59AE93-986F-D895-DC92-0545AC2374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F7AA78-3EB4-2BB5-A1EC-C46CA30EA4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968B05-23E8-B334-CA9D-CD5361FD629E}"/>
              </a:ext>
            </a:extLst>
          </p:cNvPr>
          <p:cNvSpPr>
            <a:spLocks noGrp="1"/>
          </p:cNvSpPr>
          <p:nvPr>
            <p:ph type="sldNum" sz="quarter" idx="5"/>
          </p:nvPr>
        </p:nvSpPr>
        <p:spPr/>
        <p:txBody>
          <a:bodyPr/>
          <a:lstStyle/>
          <a:p>
            <a:fld id="{7B1617C0-1681-4C9E-9F09-92FC86459AF2}" type="slidenum">
              <a:rPr lang="en-US" smtClean="0"/>
              <a:t>139</a:t>
            </a:fld>
            <a:endParaRPr lang="en-US"/>
          </a:p>
        </p:txBody>
      </p:sp>
    </p:spTree>
    <p:extLst>
      <p:ext uri="{BB962C8B-B14F-4D97-AF65-F5344CB8AC3E}">
        <p14:creationId xmlns:p14="http://schemas.microsoft.com/office/powerpoint/2010/main" val="2301061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07683-5D3E-F494-580C-244284DB89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F18294-BE7B-E654-78D8-F8AAB7C76C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5E941C-DFAF-CDCD-E30C-1444285DB5C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05287A46-7108-6BEC-7F62-0D820D8AEF3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EDC61AE-64BD-71FD-0D80-9F3EAEC1E19F}"/>
              </a:ext>
            </a:extLst>
          </p:cNvPr>
          <p:cNvSpPr>
            <a:spLocks noGrp="1"/>
          </p:cNvSpPr>
          <p:nvPr>
            <p:ph type="sldNum" sz="quarter" idx="12"/>
          </p:nvPr>
        </p:nvSpPr>
        <p:spPr/>
        <p:txBody>
          <a:bodyPr/>
          <a:lstStyle/>
          <a:p>
            <a:fld id="{3C00FB23-6DD6-48B6-A62D-8FFD9A1B5DC8}" type="slidenum">
              <a:rPr lang="en-US" smtClean="0"/>
              <a:t>‹#›</a:t>
            </a:fld>
            <a:endParaRPr lang="en-US"/>
          </a:p>
        </p:txBody>
      </p:sp>
    </p:spTree>
    <p:extLst>
      <p:ext uri="{BB962C8B-B14F-4D97-AF65-F5344CB8AC3E}">
        <p14:creationId xmlns:p14="http://schemas.microsoft.com/office/powerpoint/2010/main" val="10879875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357F4-1847-98E3-551C-EF953D026993}"/>
              </a:ext>
            </a:extLst>
          </p:cNvPr>
          <p:cNvSpPr>
            <a:spLocks noGrp="1"/>
          </p:cNvSpPr>
          <p:nvPr>
            <p:ph type="title" hasCustomPrompt="1"/>
          </p:nvPr>
        </p:nvSpPr>
        <p:spPr>
          <a:xfrm>
            <a:off x="1986742" y="365125"/>
            <a:ext cx="9367058" cy="1147791"/>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17375FC-17CE-3ED6-A7AF-7300B977F0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5995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E1D806-DF4C-CD3E-4AF2-6AF054591A8B}"/>
              </a:ext>
            </a:extLst>
          </p:cNvPr>
          <p:cNvPicPr>
            <a:picLocks noChangeAspect="1"/>
          </p:cNvPicPr>
          <p:nvPr userDrawn="1"/>
        </p:nvPicPr>
        <p:blipFill>
          <a:blip r:embed="rId2">
            <a:extLst>
              <a:ext uri="{28A0092B-C50C-407E-A947-70E740481C1C}">
                <a14:useLocalDpi xmlns:a14="http://schemas.microsoft.com/office/drawing/2010/main" val="0"/>
              </a:ext>
            </a:extLst>
          </a:blip>
          <a:srcRect b="19842"/>
          <a:stretch>
            <a:fillRect/>
          </a:stretch>
        </p:blipFill>
        <p:spPr>
          <a:xfrm>
            <a:off x="0" y="0"/>
            <a:ext cx="12188952" cy="5497221"/>
          </a:xfrm>
          <a:prstGeom prst="rect">
            <a:avLst/>
          </a:prstGeom>
        </p:spPr>
      </p:pic>
      <p:sp>
        <p:nvSpPr>
          <p:cNvPr id="2" name="Title 1">
            <a:extLst>
              <a:ext uri="{FF2B5EF4-FFF2-40B4-BE49-F238E27FC236}">
                <a16:creationId xmlns:a16="http://schemas.microsoft.com/office/drawing/2014/main" id="{507357F4-1847-98E3-551C-EF953D026993}"/>
              </a:ext>
            </a:extLst>
          </p:cNvPr>
          <p:cNvSpPr>
            <a:spLocks noGrp="1"/>
          </p:cNvSpPr>
          <p:nvPr>
            <p:ph type="title" hasCustomPrompt="1"/>
          </p:nvPr>
        </p:nvSpPr>
        <p:spPr>
          <a:xfrm>
            <a:off x="1986742" y="365125"/>
            <a:ext cx="9367058" cy="1147791"/>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17375FC-17CE-3ED6-A7AF-7300B977F0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95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E1D806-DF4C-CD3E-4AF2-6AF054591A8B}"/>
              </a:ext>
            </a:extLst>
          </p:cNvPr>
          <p:cNvPicPr>
            <a:picLocks noChangeAspect="1"/>
          </p:cNvPicPr>
          <p:nvPr userDrawn="1"/>
        </p:nvPicPr>
        <p:blipFill>
          <a:blip r:embed="rId2">
            <a:extLst>
              <a:ext uri="{28A0092B-C50C-407E-A947-70E740481C1C}">
                <a14:useLocalDpi xmlns:a14="http://schemas.microsoft.com/office/drawing/2010/main" val="0"/>
              </a:ext>
            </a:extLst>
          </a:blip>
          <a:srcRect b="19842"/>
          <a:stretch>
            <a:fillRect/>
          </a:stretch>
        </p:blipFill>
        <p:spPr>
          <a:xfrm>
            <a:off x="0" y="0"/>
            <a:ext cx="12188952" cy="5497221"/>
          </a:xfrm>
          <a:prstGeom prst="rect">
            <a:avLst/>
          </a:prstGeom>
        </p:spPr>
      </p:pic>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0135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E1D806-DF4C-CD3E-4AF2-6AF054591A8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
            <a:ext cx="12188952" cy="6857999"/>
          </a:xfrm>
          <a:prstGeom prst="rect">
            <a:avLst/>
          </a:prstGeom>
        </p:spPr>
      </p:pic>
      <p:sp>
        <p:nvSpPr>
          <p:cNvPr id="9" name="Rectangle 8">
            <a:extLst>
              <a:ext uri="{FF2B5EF4-FFF2-40B4-BE49-F238E27FC236}">
                <a16:creationId xmlns:a16="http://schemas.microsoft.com/office/drawing/2014/main" id="{A9AFA398-053F-7D53-7681-7255E02E71F0}"/>
              </a:ext>
            </a:extLst>
          </p:cNvPr>
          <p:cNvSpPr/>
          <p:nvPr userDrawn="1"/>
        </p:nvSpPr>
        <p:spPr>
          <a:xfrm>
            <a:off x="0" y="0"/>
            <a:ext cx="12188952" cy="170435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00"/>
          </a:p>
        </p:txBody>
      </p:sp>
      <p:sp>
        <p:nvSpPr>
          <p:cNvPr id="2" name="Title 1">
            <a:extLst>
              <a:ext uri="{FF2B5EF4-FFF2-40B4-BE49-F238E27FC236}">
                <a16:creationId xmlns:a16="http://schemas.microsoft.com/office/drawing/2014/main" id="{507357F4-1847-98E3-551C-EF953D026993}"/>
              </a:ext>
            </a:extLst>
          </p:cNvPr>
          <p:cNvSpPr>
            <a:spLocks noGrp="1"/>
          </p:cNvSpPr>
          <p:nvPr>
            <p:ph type="title" hasCustomPrompt="1"/>
          </p:nvPr>
        </p:nvSpPr>
        <p:spPr>
          <a:xfrm>
            <a:off x="1986742" y="365125"/>
            <a:ext cx="9367058" cy="1147791"/>
          </a:xfrm>
        </p:spPr>
        <p:txBody>
          <a:bodyPr/>
          <a:lstStyle>
            <a:lvl1pPr>
              <a:defRPr>
                <a:solidFill>
                  <a:schemeClr val="bg2"/>
                </a:solidFill>
              </a:defRPr>
            </a:lvl1pPr>
          </a:lstStyle>
          <a:p>
            <a:r>
              <a:rPr lang="en-US" dirty="0"/>
              <a:t>CLICK TO EDIT MASTER TITLE STYLE</a:t>
            </a:r>
          </a:p>
        </p:txBody>
      </p:sp>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9A4520A-FD8D-8198-2AA0-A2B421E7A331}"/>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395654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E1D806-DF4C-CD3E-4AF2-6AF054591A8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1"/>
            <a:ext cx="12188950" cy="6857999"/>
          </a:xfrm>
          <a:prstGeom prst="rect">
            <a:avLst/>
          </a:prstGeom>
        </p:spPr>
      </p:pic>
      <p:sp>
        <p:nvSpPr>
          <p:cNvPr id="9" name="Rectangle 8">
            <a:extLst>
              <a:ext uri="{FF2B5EF4-FFF2-40B4-BE49-F238E27FC236}">
                <a16:creationId xmlns:a16="http://schemas.microsoft.com/office/drawing/2014/main" id="{A9AFA398-053F-7D53-7681-7255E02E71F0}"/>
              </a:ext>
            </a:extLst>
          </p:cNvPr>
          <p:cNvSpPr/>
          <p:nvPr userDrawn="1"/>
        </p:nvSpPr>
        <p:spPr>
          <a:xfrm>
            <a:off x="0" y="0"/>
            <a:ext cx="12188952" cy="170435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00"/>
          </a:p>
        </p:txBody>
      </p:sp>
      <p:sp>
        <p:nvSpPr>
          <p:cNvPr id="2" name="Title 1">
            <a:extLst>
              <a:ext uri="{FF2B5EF4-FFF2-40B4-BE49-F238E27FC236}">
                <a16:creationId xmlns:a16="http://schemas.microsoft.com/office/drawing/2014/main" id="{507357F4-1847-98E3-551C-EF953D026993}"/>
              </a:ext>
            </a:extLst>
          </p:cNvPr>
          <p:cNvSpPr>
            <a:spLocks noGrp="1"/>
          </p:cNvSpPr>
          <p:nvPr>
            <p:ph type="title" hasCustomPrompt="1"/>
          </p:nvPr>
        </p:nvSpPr>
        <p:spPr>
          <a:xfrm>
            <a:off x="1986742" y="365125"/>
            <a:ext cx="9367058" cy="1147791"/>
          </a:xfrm>
        </p:spPr>
        <p:txBody>
          <a:bodyPr/>
          <a:lstStyle>
            <a:lvl1pPr>
              <a:defRPr>
                <a:solidFill>
                  <a:schemeClr val="bg2"/>
                </a:solidFill>
              </a:defRPr>
            </a:lvl1pPr>
          </a:lstStyle>
          <a:p>
            <a:r>
              <a:rPr lang="en-US" dirty="0"/>
              <a:t>CLICK TO EDIT MASTER TITLE STYLE</a:t>
            </a:r>
          </a:p>
        </p:txBody>
      </p:sp>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9A4520A-FD8D-8198-2AA0-A2B421E7A331}"/>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3798496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E1D806-DF4C-CD3E-4AF2-6AF054591A8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1"/>
            <a:ext cx="12188950" cy="6857998"/>
          </a:xfrm>
          <a:prstGeom prst="rect">
            <a:avLst/>
          </a:prstGeom>
        </p:spPr>
      </p:pic>
      <p:sp>
        <p:nvSpPr>
          <p:cNvPr id="9" name="Rectangle 8">
            <a:extLst>
              <a:ext uri="{FF2B5EF4-FFF2-40B4-BE49-F238E27FC236}">
                <a16:creationId xmlns:a16="http://schemas.microsoft.com/office/drawing/2014/main" id="{A9AFA398-053F-7D53-7681-7255E02E71F0}"/>
              </a:ext>
            </a:extLst>
          </p:cNvPr>
          <p:cNvSpPr/>
          <p:nvPr userDrawn="1"/>
        </p:nvSpPr>
        <p:spPr>
          <a:xfrm>
            <a:off x="0" y="0"/>
            <a:ext cx="12188952" cy="170435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00"/>
          </a:p>
        </p:txBody>
      </p:sp>
      <p:sp>
        <p:nvSpPr>
          <p:cNvPr id="2" name="Title 1">
            <a:extLst>
              <a:ext uri="{FF2B5EF4-FFF2-40B4-BE49-F238E27FC236}">
                <a16:creationId xmlns:a16="http://schemas.microsoft.com/office/drawing/2014/main" id="{507357F4-1847-98E3-551C-EF953D026993}"/>
              </a:ext>
            </a:extLst>
          </p:cNvPr>
          <p:cNvSpPr>
            <a:spLocks noGrp="1"/>
          </p:cNvSpPr>
          <p:nvPr>
            <p:ph type="title" hasCustomPrompt="1"/>
          </p:nvPr>
        </p:nvSpPr>
        <p:spPr>
          <a:xfrm>
            <a:off x="1986742" y="365125"/>
            <a:ext cx="9367058" cy="1147791"/>
          </a:xfrm>
        </p:spPr>
        <p:txBody>
          <a:bodyPr/>
          <a:lstStyle>
            <a:lvl1pPr>
              <a:defRPr>
                <a:solidFill>
                  <a:schemeClr val="bg2"/>
                </a:solidFill>
              </a:defRPr>
            </a:lvl1pPr>
          </a:lstStyle>
          <a:p>
            <a:r>
              <a:rPr lang="en-US" dirty="0"/>
              <a:t>CLICK TO EDIT MASTER TITLE STYLE</a:t>
            </a:r>
          </a:p>
        </p:txBody>
      </p:sp>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9A4520A-FD8D-8198-2AA0-A2B421E7A331}"/>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4208664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4368AA8-0327-E7FA-BC65-BE2A12AC2D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420310"/>
            <a:ext cx="12192000" cy="5437690"/>
          </a:xfrm>
          <a:prstGeom prst="rect">
            <a:avLst/>
          </a:prstGeom>
        </p:spPr>
      </p:pic>
      <p:sp>
        <p:nvSpPr>
          <p:cNvPr id="9" name="Rectangle 8">
            <a:extLst>
              <a:ext uri="{FF2B5EF4-FFF2-40B4-BE49-F238E27FC236}">
                <a16:creationId xmlns:a16="http://schemas.microsoft.com/office/drawing/2014/main" id="{A9AFA398-053F-7D53-7681-7255E02E71F0}"/>
              </a:ext>
            </a:extLst>
          </p:cNvPr>
          <p:cNvSpPr/>
          <p:nvPr userDrawn="1"/>
        </p:nvSpPr>
        <p:spPr>
          <a:xfrm>
            <a:off x="0" y="0"/>
            <a:ext cx="12188952" cy="170435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00"/>
          </a:p>
        </p:txBody>
      </p:sp>
      <p:sp>
        <p:nvSpPr>
          <p:cNvPr id="2" name="Title 1">
            <a:extLst>
              <a:ext uri="{FF2B5EF4-FFF2-40B4-BE49-F238E27FC236}">
                <a16:creationId xmlns:a16="http://schemas.microsoft.com/office/drawing/2014/main" id="{507357F4-1847-98E3-551C-EF953D026993}"/>
              </a:ext>
            </a:extLst>
          </p:cNvPr>
          <p:cNvSpPr>
            <a:spLocks noGrp="1"/>
          </p:cNvSpPr>
          <p:nvPr>
            <p:ph type="title" hasCustomPrompt="1"/>
          </p:nvPr>
        </p:nvSpPr>
        <p:spPr>
          <a:xfrm>
            <a:off x="1986742" y="365125"/>
            <a:ext cx="9367058" cy="1147791"/>
          </a:xfrm>
        </p:spPr>
        <p:txBody>
          <a:bodyPr/>
          <a:lstStyle>
            <a:lvl1pPr>
              <a:defRPr>
                <a:solidFill>
                  <a:schemeClr val="bg2"/>
                </a:solidFill>
              </a:defRPr>
            </a:lvl1pPr>
          </a:lstStyle>
          <a:p>
            <a:r>
              <a:rPr lang="en-US" dirty="0"/>
              <a:t>CLICK TO EDIT MASTER TITLE STYLE</a:t>
            </a:r>
          </a:p>
        </p:txBody>
      </p:sp>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9A4520A-FD8D-8198-2AA0-A2B421E7A331}"/>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2793232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F03B3A2-6E85-7485-BB03-BDFEC6386C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 y="1403918"/>
            <a:ext cx="12192000" cy="5454082"/>
          </a:xfrm>
          <a:prstGeom prst="rect">
            <a:avLst/>
          </a:prstGeom>
        </p:spPr>
      </p:pic>
      <p:sp>
        <p:nvSpPr>
          <p:cNvPr id="9" name="Rectangle 8">
            <a:extLst>
              <a:ext uri="{FF2B5EF4-FFF2-40B4-BE49-F238E27FC236}">
                <a16:creationId xmlns:a16="http://schemas.microsoft.com/office/drawing/2014/main" id="{A9AFA398-053F-7D53-7681-7255E02E71F0}"/>
              </a:ext>
            </a:extLst>
          </p:cNvPr>
          <p:cNvSpPr/>
          <p:nvPr userDrawn="1"/>
        </p:nvSpPr>
        <p:spPr>
          <a:xfrm>
            <a:off x="0" y="0"/>
            <a:ext cx="12188952" cy="170435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00"/>
          </a:p>
        </p:txBody>
      </p:sp>
      <p:sp>
        <p:nvSpPr>
          <p:cNvPr id="2" name="Title 1">
            <a:extLst>
              <a:ext uri="{FF2B5EF4-FFF2-40B4-BE49-F238E27FC236}">
                <a16:creationId xmlns:a16="http://schemas.microsoft.com/office/drawing/2014/main" id="{507357F4-1847-98E3-551C-EF953D026993}"/>
              </a:ext>
            </a:extLst>
          </p:cNvPr>
          <p:cNvSpPr>
            <a:spLocks noGrp="1"/>
          </p:cNvSpPr>
          <p:nvPr>
            <p:ph type="title" hasCustomPrompt="1"/>
          </p:nvPr>
        </p:nvSpPr>
        <p:spPr>
          <a:xfrm>
            <a:off x="1986742" y="365125"/>
            <a:ext cx="9367058" cy="1147791"/>
          </a:xfrm>
        </p:spPr>
        <p:txBody>
          <a:bodyPr/>
          <a:lstStyle>
            <a:lvl1pPr>
              <a:defRPr>
                <a:solidFill>
                  <a:schemeClr val="bg2"/>
                </a:solidFill>
              </a:defRPr>
            </a:lvl1pPr>
          </a:lstStyle>
          <a:p>
            <a:r>
              <a:rPr lang="en-US" dirty="0"/>
              <a:t>CLICK TO EDIT MASTER TITLE STYLE</a:t>
            </a:r>
          </a:p>
        </p:txBody>
      </p:sp>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9A4520A-FD8D-8198-2AA0-A2B421E7A331}"/>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1170702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2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F03B3A2-6E85-7485-BB03-BDFEC6386C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1319842"/>
            <a:ext cx="12192000" cy="5538158"/>
          </a:xfrm>
          <a:prstGeom prst="rect">
            <a:avLst/>
          </a:prstGeom>
        </p:spPr>
      </p:pic>
      <p:sp>
        <p:nvSpPr>
          <p:cNvPr id="9" name="Rectangle 8">
            <a:extLst>
              <a:ext uri="{FF2B5EF4-FFF2-40B4-BE49-F238E27FC236}">
                <a16:creationId xmlns:a16="http://schemas.microsoft.com/office/drawing/2014/main" id="{A9AFA398-053F-7D53-7681-7255E02E71F0}"/>
              </a:ext>
            </a:extLst>
          </p:cNvPr>
          <p:cNvSpPr/>
          <p:nvPr userDrawn="1"/>
        </p:nvSpPr>
        <p:spPr>
          <a:xfrm>
            <a:off x="0" y="0"/>
            <a:ext cx="12188952" cy="170435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00"/>
          </a:p>
        </p:txBody>
      </p:sp>
      <p:sp>
        <p:nvSpPr>
          <p:cNvPr id="2" name="Title 1">
            <a:extLst>
              <a:ext uri="{FF2B5EF4-FFF2-40B4-BE49-F238E27FC236}">
                <a16:creationId xmlns:a16="http://schemas.microsoft.com/office/drawing/2014/main" id="{507357F4-1847-98E3-551C-EF953D026993}"/>
              </a:ext>
            </a:extLst>
          </p:cNvPr>
          <p:cNvSpPr>
            <a:spLocks noGrp="1"/>
          </p:cNvSpPr>
          <p:nvPr>
            <p:ph type="title" hasCustomPrompt="1"/>
          </p:nvPr>
        </p:nvSpPr>
        <p:spPr>
          <a:xfrm>
            <a:off x="1986742" y="365125"/>
            <a:ext cx="9367058" cy="1147791"/>
          </a:xfrm>
        </p:spPr>
        <p:txBody>
          <a:bodyPr/>
          <a:lstStyle>
            <a:lvl1pPr>
              <a:defRPr>
                <a:solidFill>
                  <a:schemeClr val="bg2"/>
                </a:solidFill>
              </a:defRPr>
            </a:lvl1pPr>
          </a:lstStyle>
          <a:p>
            <a:r>
              <a:rPr lang="en-US" dirty="0"/>
              <a:t>CLICK TO EDIT MASTER TITLE STYLE</a:t>
            </a:r>
          </a:p>
        </p:txBody>
      </p:sp>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9A4520A-FD8D-8198-2AA0-A2B421E7A331}"/>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4269404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2660EB-6ADE-FB18-3067-31DAC2D12038}"/>
              </a:ext>
            </a:extLst>
          </p:cNvPr>
          <p:cNvSpPr/>
          <p:nvPr userDrawn="1"/>
        </p:nvSpPr>
        <p:spPr>
          <a:xfrm>
            <a:off x="0" y="0"/>
            <a:ext cx="12192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solidFill>
                <a:schemeClr val="accent1"/>
              </a:solidFill>
            </a:endParaRPr>
          </a:p>
        </p:txBody>
      </p:sp>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9A4520A-FD8D-8198-2AA0-A2B421E7A331}"/>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906059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2660EB-6ADE-FB18-3067-31DAC2D12038}"/>
              </a:ext>
            </a:extLst>
          </p:cNvPr>
          <p:cNvSpPr/>
          <p:nvPr userDrawn="1"/>
        </p:nvSpPr>
        <p:spPr>
          <a:xfrm>
            <a:off x="0" y="0"/>
            <a:ext cx="12192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solidFill>
                <a:schemeClr val="accent1"/>
              </a:solidFill>
            </a:endParaRPr>
          </a:p>
        </p:txBody>
      </p:sp>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9A4520A-FD8D-8198-2AA0-A2B421E7A331}"/>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13713907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3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2660EB-6ADE-FB18-3067-31DAC2D12038}"/>
              </a:ext>
            </a:extLst>
          </p:cNvPr>
          <p:cNvSpPr/>
          <p:nvPr userDrawn="1"/>
        </p:nvSpPr>
        <p:spPr>
          <a:xfrm>
            <a:off x="0" y="0"/>
            <a:ext cx="12192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solidFill>
                <a:schemeClr val="accent1"/>
              </a:solidFill>
            </a:endParaRPr>
          </a:p>
        </p:txBody>
      </p:sp>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9A4520A-FD8D-8198-2AA0-A2B421E7A331}"/>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37722700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9AFA398-053F-7D53-7681-7255E02E71F0}"/>
              </a:ext>
            </a:extLst>
          </p:cNvPr>
          <p:cNvSpPr/>
          <p:nvPr userDrawn="1"/>
        </p:nvSpPr>
        <p:spPr>
          <a:xfrm>
            <a:off x="0" y="0"/>
            <a:ext cx="12188952" cy="170435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00"/>
          </a:p>
        </p:txBody>
      </p:sp>
      <p:sp>
        <p:nvSpPr>
          <p:cNvPr id="2" name="Title 1">
            <a:extLst>
              <a:ext uri="{FF2B5EF4-FFF2-40B4-BE49-F238E27FC236}">
                <a16:creationId xmlns:a16="http://schemas.microsoft.com/office/drawing/2014/main" id="{507357F4-1847-98E3-551C-EF953D026993}"/>
              </a:ext>
            </a:extLst>
          </p:cNvPr>
          <p:cNvSpPr>
            <a:spLocks noGrp="1"/>
          </p:cNvSpPr>
          <p:nvPr>
            <p:ph type="title" hasCustomPrompt="1"/>
          </p:nvPr>
        </p:nvSpPr>
        <p:spPr>
          <a:xfrm>
            <a:off x="1986742" y="365125"/>
            <a:ext cx="9367058" cy="1147791"/>
          </a:xfrm>
        </p:spPr>
        <p:txBody>
          <a:bodyPr/>
          <a:lstStyle>
            <a:lvl1pPr>
              <a:defRPr>
                <a:solidFill>
                  <a:schemeClr val="bg2"/>
                </a:solidFill>
              </a:defRPr>
            </a:lvl1pPr>
          </a:lstStyle>
          <a:p>
            <a:r>
              <a:rPr lang="en-US" dirty="0"/>
              <a:t>CLICK TO EDIT MASTER TITLE STYLE</a:t>
            </a:r>
          </a:p>
        </p:txBody>
      </p:sp>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76840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8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9AFA398-053F-7D53-7681-7255E02E71F0}"/>
              </a:ext>
            </a:extLst>
          </p:cNvPr>
          <p:cNvSpPr/>
          <p:nvPr userDrawn="1"/>
        </p:nvSpPr>
        <p:spPr>
          <a:xfrm>
            <a:off x="0" y="0"/>
            <a:ext cx="12188952"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00"/>
          </a:p>
        </p:txBody>
      </p:sp>
      <p:sp>
        <p:nvSpPr>
          <p:cNvPr id="2" name="Title 1">
            <a:extLst>
              <a:ext uri="{FF2B5EF4-FFF2-40B4-BE49-F238E27FC236}">
                <a16:creationId xmlns:a16="http://schemas.microsoft.com/office/drawing/2014/main" id="{507357F4-1847-98E3-551C-EF953D026993}"/>
              </a:ext>
            </a:extLst>
          </p:cNvPr>
          <p:cNvSpPr>
            <a:spLocks noGrp="1"/>
          </p:cNvSpPr>
          <p:nvPr>
            <p:ph type="title" hasCustomPrompt="1"/>
          </p:nvPr>
        </p:nvSpPr>
        <p:spPr>
          <a:xfrm>
            <a:off x="1986742" y="365125"/>
            <a:ext cx="9367058" cy="1147791"/>
          </a:xfrm>
        </p:spPr>
        <p:txBody>
          <a:bodyPr/>
          <a:lstStyle>
            <a:lvl1pPr>
              <a:defRPr>
                <a:solidFill>
                  <a:schemeClr val="bg2"/>
                </a:solidFill>
              </a:defRPr>
            </a:lvl1pPr>
          </a:lstStyle>
          <a:p>
            <a:r>
              <a:rPr lang="en-US" dirty="0"/>
              <a:t>CLICK TO EDIT MASTER TITLE STYLE</a:t>
            </a:r>
          </a:p>
        </p:txBody>
      </p:sp>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01EFA52-CB75-ECEB-F04C-C4880D6CD049}"/>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29835889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2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9AFA398-053F-7D53-7681-7255E02E71F0}"/>
              </a:ext>
            </a:extLst>
          </p:cNvPr>
          <p:cNvSpPr/>
          <p:nvPr userDrawn="1"/>
        </p:nvSpPr>
        <p:spPr>
          <a:xfrm>
            <a:off x="0" y="0"/>
            <a:ext cx="12188952"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00"/>
          </a:p>
        </p:txBody>
      </p:sp>
      <p:sp>
        <p:nvSpPr>
          <p:cNvPr id="2" name="Title 1">
            <a:extLst>
              <a:ext uri="{FF2B5EF4-FFF2-40B4-BE49-F238E27FC236}">
                <a16:creationId xmlns:a16="http://schemas.microsoft.com/office/drawing/2014/main" id="{507357F4-1847-98E3-551C-EF953D026993}"/>
              </a:ext>
            </a:extLst>
          </p:cNvPr>
          <p:cNvSpPr>
            <a:spLocks noGrp="1"/>
          </p:cNvSpPr>
          <p:nvPr>
            <p:ph type="title" hasCustomPrompt="1"/>
          </p:nvPr>
        </p:nvSpPr>
        <p:spPr>
          <a:xfrm>
            <a:off x="1986742" y="365125"/>
            <a:ext cx="9367058" cy="1147791"/>
          </a:xfrm>
        </p:spPr>
        <p:txBody>
          <a:bodyPr/>
          <a:lstStyle>
            <a:lvl1pPr>
              <a:defRPr>
                <a:solidFill>
                  <a:schemeClr val="bg2"/>
                </a:solidFill>
              </a:defRPr>
            </a:lvl1pPr>
          </a:lstStyle>
          <a:p>
            <a:r>
              <a:rPr lang="en-US" dirty="0"/>
              <a:t>CLICK TO EDIT MASTER TITLE STYLE</a:t>
            </a:r>
          </a:p>
        </p:txBody>
      </p:sp>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01EFA52-CB75-ECEB-F04C-C4880D6CD049}"/>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2192262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3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9AFA398-053F-7D53-7681-7255E02E71F0}"/>
              </a:ext>
            </a:extLst>
          </p:cNvPr>
          <p:cNvSpPr/>
          <p:nvPr userDrawn="1"/>
        </p:nvSpPr>
        <p:spPr>
          <a:xfrm>
            <a:off x="0" y="0"/>
            <a:ext cx="12188952"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00"/>
          </a:p>
        </p:txBody>
      </p:sp>
      <p:sp>
        <p:nvSpPr>
          <p:cNvPr id="2" name="Title 1">
            <a:extLst>
              <a:ext uri="{FF2B5EF4-FFF2-40B4-BE49-F238E27FC236}">
                <a16:creationId xmlns:a16="http://schemas.microsoft.com/office/drawing/2014/main" id="{507357F4-1847-98E3-551C-EF953D026993}"/>
              </a:ext>
            </a:extLst>
          </p:cNvPr>
          <p:cNvSpPr>
            <a:spLocks noGrp="1"/>
          </p:cNvSpPr>
          <p:nvPr>
            <p:ph type="title" hasCustomPrompt="1"/>
          </p:nvPr>
        </p:nvSpPr>
        <p:spPr>
          <a:xfrm>
            <a:off x="1986742" y="365125"/>
            <a:ext cx="9367058" cy="1147791"/>
          </a:xfrm>
        </p:spPr>
        <p:txBody>
          <a:bodyPr/>
          <a:lstStyle>
            <a:lvl1pPr>
              <a:defRPr>
                <a:solidFill>
                  <a:schemeClr val="bg2"/>
                </a:solidFill>
              </a:defRPr>
            </a:lvl1pPr>
          </a:lstStyle>
          <a:p>
            <a:r>
              <a:rPr lang="en-US" dirty="0"/>
              <a:t>CLICK TO EDIT MASTER TITLE STYLE</a:t>
            </a:r>
          </a:p>
        </p:txBody>
      </p:sp>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01EFA52-CB75-ECEB-F04C-C4880D6CD049}"/>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39089725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0_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E9F00C1-6DCC-AD5B-62CC-4771B20297E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524" y="0"/>
            <a:ext cx="12188952" cy="6857999"/>
          </a:xfrm>
          <a:prstGeom prst="rect">
            <a:avLst/>
          </a:prstGeom>
        </p:spPr>
      </p:pic>
      <p:sp>
        <p:nvSpPr>
          <p:cNvPr id="2" name="Title 1">
            <a:extLst>
              <a:ext uri="{FF2B5EF4-FFF2-40B4-BE49-F238E27FC236}">
                <a16:creationId xmlns:a16="http://schemas.microsoft.com/office/drawing/2014/main" id="{507357F4-1847-98E3-551C-EF953D026993}"/>
              </a:ext>
            </a:extLst>
          </p:cNvPr>
          <p:cNvSpPr>
            <a:spLocks noGrp="1"/>
          </p:cNvSpPr>
          <p:nvPr>
            <p:ph type="title" hasCustomPrompt="1"/>
          </p:nvPr>
        </p:nvSpPr>
        <p:spPr>
          <a:xfrm>
            <a:off x="1986742" y="365125"/>
            <a:ext cx="9367058" cy="1147791"/>
          </a:xfrm>
        </p:spPr>
        <p:txBody>
          <a:bodyPr/>
          <a:lstStyle>
            <a:lvl1pPr>
              <a:defRPr>
                <a:solidFill>
                  <a:schemeClr val="bg2"/>
                </a:solidFill>
              </a:defRPr>
            </a:lvl1pPr>
          </a:lstStyle>
          <a:p>
            <a:r>
              <a:rPr lang="en-US" dirty="0"/>
              <a:t>CLICK TO EDIT MASTER TITLE STYLE</a:t>
            </a:r>
          </a:p>
        </p:txBody>
      </p:sp>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775CB24-420E-2167-3C75-9430CF5A3541}"/>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25917389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4_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E9F00C1-6DCC-AD5B-62CC-4771B20297E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525" y="0"/>
            <a:ext cx="12188950" cy="6857999"/>
          </a:xfrm>
          <a:prstGeom prst="rect">
            <a:avLst/>
          </a:prstGeom>
        </p:spPr>
      </p:pic>
      <p:sp>
        <p:nvSpPr>
          <p:cNvPr id="2" name="Title 1">
            <a:extLst>
              <a:ext uri="{FF2B5EF4-FFF2-40B4-BE49-F238E27FC236}">
                <a16:creationId xmlns:a16="http://schemas.microsoft.com/office/drawing/2014/main" id="{507357F4-1847-98E3-551C-EF953D026993}"/>
              </a:ext>
            </a:extLst>
          </p:cNvPr>
          <p:cNvSpPr>
            <a:spLocks noGrp="1"/>
          </p:cNvSpPr>
          <p:nvPr>
            <p:ph type="title" hasCustomPrompt="1"/>
          </p:nvPr>
        </p:nvSpPr>
        <p:spPr>
          <a:xfrm>
            <a:off x="1986742" y="365125"/>
            <a:ext cx="9367058" cy="1147791"/>
          </a:xfrm>
        </p:spPr>
        <p:txBody>
          <a:bodyPr/>
          <a:lstStyle>
            <a:lvl1pPr>
              <a:defRPr>
                <a:solidFill>
                  <a:schemeClr val="bg2"/>
                </a:solidFill>
              </a:defRPr>
            </a:lvl1pPr>
          </a:lstStyle>
          <a:p>
            <a:r>
              <a:rPr lang="en-US" dirty="0"/>
              <a:t>CLICK TO EDIT MASTER TITLE STYLE</a:t>
            </a:r>
          </a:p>
        </p:txBody>
      </p:sp>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775CB24-420E-2167-3C75-9430CF5A3541}"/>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168430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5_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E9F00C1-6DCC-AD5B-62CC-4771B20297E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525" y="0"/>
            <a:ext cx="12188950" cy="6857999"/>
          </a:xfrm>
          <a:prstGeom prst="rect">
            <a:avLst/>
          </a:prstGeom>
        </p:spPr>
      </p:pic>
      <p:sp>
        <p:nvSpPr>
          <p:cNvPr id="2" name="Title 1">
            <a:extLst>
              <a:ext uri="{FF2B5EF4-FFF2-40B4-BE49-F238E27FC236}">
                <a16:creationId xmlns:a16="http://schemas.microsoft.com/office/drawing/2014/main" id="{507357F4-1847-98E3-551C-EF953D026993}"/>
              </a:ext>
            </a:extLst>
          </p:cNvPr>
          <p:cNvSpPr>
            <a:spLocks noGrp="1"/>
          </p:cNvSpPr>
          <p:nvPr>
            <p:ph type="title" hasCustomPrompt="1"/>
          </p:nvPr>
        </p:nvSpPr>
        <p:spPr>
          <a:xfrm>
            <a:off x="1986742" y="365125"/>
            <a:ext cx="9367058" cy="1147791"/>
          </a:xfrm>
        </p:spPr>
        <p:txBody>
          <a:bodyPr/>
          <a:lstStyle>
            <a:lvl1pPr>
              <a:defRPr>
                <a:solidFill>
                  <a:schemeClr val="bg2"/>
                </a:solidFill>
              </a:defRPr>
            </a:lvl1pPr>
          </a:lstStyle>
          <a:p>
            <a:r>
              <a:rPr lang="en-US" dirty="0"/>
              <a:t>CLICK TO EDIT MASTER TITLE STYLE</a:t>
            </a:r>
          </a:p>
        </p:txBody>
      </p:sp>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775CB24-420E-2167-3C75-9430CF5A3541}"/>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3676781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9AFA398-053F-7D53-7681-7255E02E71F0}"/>
              </a:ext>
            </a:extLst>
          </p:cNvPr>
          <p:cNvSpPr/>
          <p:nvPr userDrawn="1"/>
        </p:nvSpPr>
        <p:spPr>
          <a:xfrm>
            <a:off x="0" y="0"/>
            <a:ext cx="12188952" cy="170435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00"/>
          </a:p>
        </p:txBody>
      </p:sp>
      <p:sp>
        <p:nvSpPr>
          <p:cNvPr id="2" name="Title 1">
            <a:extLst>
              <a:ext uri="{FF2B5EF4-FFF2-40B4-BE49-F238E27FC236}">
                <a16:creationId xmlns:a16="http://schemas.microsoft.com/office/drawing/2014/main" id="{507357F4-1847-98E3-551C-EF953D026993}"/>
              </a:ext>
            </a:extLst>
          </p:cNvPr>
          <p:cNvSpPr>
            <a:spLocks noGrp="1"/>
          </p:cNvSpPr>
          <p:nvPr>
            <p:ph type="title" hasCustomPrompt="1"/>
          </p:nvPr>
        </p:nvSpPr>
        <p:spPr>
          <a:xfrm>
            <a:off x="1986742" y="365125"/>
            <a:ext cx="9367058" cy="1147791"/>
          </a:xfrm>
        </p:spPr>
        <p:txBody>
          <a:bodyPr/>
          <a:lstStyle>
            <a:lvl1pPr>
              <a:defRPr>
                <a:solidFill>
                  <a:schemeClr val="bg2"/>
                </a:solidFill>
              </a:defRPr>
            </a:lvl1pPr>
          </a:lstStyle>
          <a:p>
            <a:r>
              <a:rPr lang="en-US" dirty="0"/>
              <a:t>CLICK TO EDIT MASTER TITLE STYLE</a:t>
            </a:r>
          </a:p>
        </p:txBody>
      </p:sp>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41893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4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9AFA398-053F-7D53-7681-7255E02E71F0}"/>
              </a:ext>
            </a:extLst>
          </p:cNvPr>
          <p:cNvSpPr/>
          <p:nvPr userDrawn="1"/>
        </p:nvSpPr>
        <p:spPr>
          <a:xfrm>
            <a:off x="0" y="0"/>
            <a:ext cx="12188952" cy="170435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00"/>
          </a:p>
        </p:txBody>
      </p:sp>
      <p:sp>
        <p:nvSpPr>
          <p:cNvPr id="2" name="Title 1">
            <a:extLst>
              <a:ext uri="{FF2B5EF4-FFF2-40B4-BE49-F238E27FC236}">
                <a16:creationId xmlns:a16="http://schemas.microsoft.com/office/drawing/2014/main" id="{507357F4-1847-98E3-551C-EF953D026993}"/>
              </a:ext>
            </a:extLst>
          </p:cNvPr>
          <p:cNvSpPr>
            <a:spLocks noGrp="1"/>
          </p:cNvSpPr>
          <p:nvPr>
            <p:ph type="title" hasCustomPrompt="1"/>
          </p:nvPr>
        </p:nvSpPr>
        <p:spPr>
          <a:xfrm>
            <a:off x="1986742" y="365125"/>
            <a:ext cx="9367058" cy="1147791"/>
          </a:xfrm>
        </p:spPr>
        <p:txBody>
          <a:bodyPr/>
          <a:lstStyle>
            <a:lvl1pPr>
              <a:defRPr>
                <a:solidFill>
                  <a:schemeClr val="bg2"/>
                </a:solidFill>
              </a:defRPr>
            </a:lvl1pPr>
          </a:lstStyle>
          <a:p>
            <a:r>
              <a:rPr lang="en-US" dirty="0"/>
              <a:t>CLICK TO EDIT MASTER TITLE STYLE</a:t>
            </a:r>
          </a:p>
        </p:txBody>
      </p:sp>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4251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1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E1D806-DF4C-CD3E-4AF2-6AF054591A8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1"/>
            <a:ext cx="12188950" cy="6857999"/>
          </a:xfrm>
          <a:prstGeom prst="rect">
            <a:avLst/>
          </a:prstGeom>
        </p:spPr>
      </p:pic>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AA1E4E6-50EF-AB35-4458-14960BF2B6C6}"/>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32457394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6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E1D806-DF4C-CD3E-4AF2-6AF054591A8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1"/>
            <a:ext cx="12188950" cy="6857999"/>
          </a:xfrm>
          <a:prstGeom prst="rect">
            <a:avLst/>
          </a:prstGeom>
        </p:spPr>
      </p:pic>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AA1E4E6-50EF-AB35-4458-14960BF2B6C6}"/>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38839554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7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E1D806-DF4C-CD3E-4AF2-6AF054591A8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1"/>
            <a:ext cx="12188950" cy="6857999"/>
          </a:xfrm>
          <a:prstGeom prst="rect">
            <a:avLst/>
          </a:prstGeom>
        </p:spPr>
      </p:pic>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AA1E4E6-50EF-AB35-4458-14960BF2B6C6}"/>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18205497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E1D806-DF4C-CD3E-4AF2-6AF054591A8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
            <a:ext cx="12188952" cy="6857999"/>
          </a:xfrm>
          <a:prstGeom prst="rect">
            <a:avLst/>
          </a:prstGeom>
        </p:spPr>
      </p:pic>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AA1E4E6-50EF-AB35-4458-14960BF2B6C6}"/>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6907293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E1D806-DF4C-CD3E-4AF2-6AF054591A8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1"/>
            <a:ext cx="12188950" cy="6857999"/>
          </a:xfrm>
          <a:prstGeom prst="rect">
            <a:avLst/>
          </a:prstGeom>
        </p:spPr>
      </p:pic>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AA1E4E6-50EF-AB35-4458-14960BF2B6C6}"/>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25611731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5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E1D806-DF4C-CD3E-4AF2-6AF054591A8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1"/>
            <a:ext cx="12188950" cy="6857998"/>
          </a:xfrm>
          <a:prstGeom prst="rect">
            <a:avLst/>
          </a:prstGeom>
        </p:spPr>
      </p:pic>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AA1E4E6-50EF-AB35-4458-14960BF2B6C6}"/>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26612315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6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CEAA9A-73B1-65C0-C5E5-2DC4C06D6396}"/>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AA1E4E6-50EF-AB35-4458-14960BF2B6C6}"/>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2728884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9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CEAA9A-73B1-65C0-C5E5-2DC4C06D6396}"/>
              </a:ext>
            </a:extLst>
          </p:cNvPr>
          <p:cNvSpPr/>
          <p:nvPr userDrawn="1"/>
        </p:nvSpPr>
        <p:spPr>
          <a:xfrm>
            <a:off x="0" y="0"/>
            <a:ext cx="12192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AA1E4E6-50EF-AB35-4458-14960BF2B6C6}"/>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2509107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6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CEAA9A-73B1-65C0-C5E5-2DC4C06D6396}"/>
              </a:ext>
            </a:extLst>
          </p:cNvPr>
          <p:cNvSpPr/>
          <p:nvPr userDrawn="1"/>
        </p:nvSpPr>
        <p:spPr>
          <a:xfrm>
            <a:off x="0" y="0"/>
            <a:ext cx="12192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AA1E4E6-50EF-AB35-4458-14960BF2B6C6}"/>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26784199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9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0090676-908D-8197-48EA-5429044E678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524" y="0"/>
            <a:ext cx="12188952" cy="6857999"/>
          </a:xfrm>
          <a:prstGeom prst="rect">
            <a:avLst/>
          </a:prstGeom>
        </p:spPr>
      </p:pic>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AA1E4E6-50EF-AB35-4458-14960BF2B6C6}"/>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24776753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8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0090676-908D-8197-48EA-5429044E678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525" y="0"/>
            <a:ext cx="12188950" cy="6857999"/>
          </a:xfrm>
          <a:prstGeom prst="rect">
            <a:avLst/>
          </a:prstGeom>
        </p:spPr>
      </p:pic>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AA1E4E6-50EF-AB35-4458-14960BF2B6C6}"/>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22978982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9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0090676-908D-8197-48EA-5429044E678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525" y="0"/>
            <a:ext cx="12188950" cy="6857998"/>
          </a:xfrm>
          <a:prstGeom prst="rect">
            <a:avLst/>
          </a:prstGeom>
        </p:spPr>
      </p:pic>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AA1E4E6-50EF-AB35-4458-14960BF2B6C6}"/>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19657536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7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0090676-908D-8197-48EA-5429044E67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AA1E4E6-50EF-AB35-4458-14960BF2B6C6}"/>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11929597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0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0090676-908D-8197-48EA-5429044E678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524" y="0"/>
            <a:ext cx="12188952" cy="6857999"/>
          </a:xfrm>
          <a:prstGeom prst="rect">
            <a:avLst/>
          </a:prstGeom>
        </p:spPr>
      </p:pic>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AA1E4E6-50EF-AB35-4458-14960BF2B6C6}"/>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23577820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7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0090676-908D-8197-48EA-5429044E678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525" y="0"/>
            <a:ext cx="12188950" cy="6857999"/>
          </a:xfrm>
          <a:prstGeom prst="rect">
            <a:avLst/>
          </a:prstGeom>
        </p:spPr>
      </p:pic>
      <p:sp>
        <p:nvSpPr>
          <p:cNvPr id="8" name="Rectangle: Top Corners Rounded 7">
            <a:extLst>
              <a:ext uri="{FF2B5EF4-FFF2-40B4-BE49-F238E27FC236}">
                <a16:creationId xmlns:a16="http://schemas.microsoft.com/office/drawing/2014/main" id="{61798E89-1258-15C6-C8DB-5C4FF2D68AAE}"/>
              </a:ext>
            </a:extLst>
          </p:cNvPr>
          <p:cNvSpPr/>
          <p:nvPr userDrawn="1"/>
        </p:nvSpPr>
        <p:spPr>
          <a:xfrm>
            <a:off x="11192395" y="6370435"/>
            <a:ext cx="573578" cy="487565"/>
          </a:xfrm>
          <a:prstGeom prst="round2Same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AA1E4E6-50EF-AB35-4458-14960BF2B6C6}"/>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bg1"/>
                </a:solidFill>
                <a:latin typeface="+mn-lt"/>
                <a:ea typeface="+mn-ea"/>
                <a:cs typeface="+mn-cs"/>
              </a:rPr>
              <a:t>Explore Nutrition Series</a:t>
            </a:r>
            <a:r>
              <a:rPr lang="en-US" sz="1200" b="0" i="0" u="none" strike="noStrike" kern="1200" baseline="30000" dirty="0">
                <a:solidFill>
                  <a:schemeClr val="bg1"/>
                </a:solidFill>
                <a:latin typeface="+mn-lt"/>
                <a:ea typeface="+mn-ea"/>
                <a:cs typeface="+mn-cs"/>
              </a:rPr>
              <a:t>  | DairyCouncilofCA.org ©2026</a:t>
            </a:r>
          </a:p>
        </p:txBody>
      </p:sp>
    </p:spTree>
    <p:extLst>
      <p:ext uri="{BB962C8B-B14F-4D97-AF65-F5344CB8AC3E}">
        <p14:creationId xmlns:p14="http://schemas.microsoft.com/office/powerpoint/2010/main" val="31924323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E1D806-DF4C-CD3E-4AF2-6AF054591A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
        <p:nvSpPr>
          <p:cNvPr id="2" name="Title 1">
            <a:extLst>
              <a:ext uri="{FF2B5EF4-FFF2-40B4-BE49-F238E27FC236}">
                <a16:creationId xmlns:a16="http://schemas.microsoft.com/office/drawing/2014/main" id="{507357F4-1847-98E3-551C-EF953D026993}"/>
              </a:ext>
            </a:extLst>
          </p:cNvPr>
          <p:cNvSpPr>
            <a:spLocks noGrp="1"/>
          </p:cNvSpPr>
          <p:nvPr>
            <p:ph type="title" hasCustomPrompt="1"/>
          </p:nvPr>
        </p:nvSpPr>
        <p:spPr>
          <a:xfrm>
            <a:off x="1986742" y="365125"/>
            <a:ext cx="9367058" cy="1147791"/>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17375FC-17CE-3ED6-A7AF-7300B977F0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57416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E1D806-DF4C-CD3E-4AF2-6AF054591A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
        <p:nvSpPr>
          <p:cNvPr id="2" name="Title 1">
            <a:extLst>
              <a:ext uri="{FF2B5EF4-FFF2-40B4-BE49-F238E27FC236}">
                <a16:creationId xmlns:a16="http://schemas.microsoft.com/office/drawing/2014/main" id="{507357F4-1847-98E3-551C-EF953D026993}"/>
              </a:ext>
            </a:extLst>
          </p:cNvPr>
          <p:cNvSpPr>
            <a:spLocks noGrp="1"/>
          </p:cNvSpPr>
          <p:nvPr>
            <p:ph type="title" hasCustomPrompt="1"/>
          </p:nvPr>
        </p:nvSpPr>
        <p:spPr>
          <a:xfrm>
            <a:off x="1986742" y="365125"/>
            <a:ext cx="9367058" cy="1147791"/>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17375FC-17CE-3ED6-A7AF-7300B977F0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a:xfrm>
            <a:off x="11195570" y="6265374"/>
            <a:ext cx="573578" cy="592626"/>
          </a:xfrm>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01890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357F4-1847-98E3-551C-EF953D026993}"/>
              </a:ext>
            </a:extLst>
          </p:cNvPr>
          <p:cNvSpPr>
            <a:spLocks noGrp="1"/>
          </p:cNvSpPr>
          <p:nvPr>
            <p:ph type="title" hasCustomPrompt="1"/>
          </p:nvPr>
        </p:nvSpPr>
        <p:spPr>
          <a:xfrm>
            <a:off x="1986742" y="365125"/>
            <a:ext cx="9367058" cy="1147791"/>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17375FC-17CE-3ED6-A7AF-7300B977F0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94509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357F4-1847-98E3-551C-EF953D026993}"/>
              </a:ext>
            </a:extLst>
          </p:cNvPr>
          <p:cNvSpPr>
            <a:spLocks noGrp="1"/>
          </p:cNvSpPr>
          <p:nvPr>
            <p:ph type="title" hasCustomPrompt="1"/>
          </p:nvPr>
        </p:nvSpPr>
        <p:spPr>
          <a:xfrm>
            <a:off x="1986742" y="365125"/>
            <a:ext cx="9367058" cy="1147791"/>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17375FC-17CE-3ED6-A7AF-7300B977F0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ACD9F39-8991-D8B7-B0F2-915468C33D51}"/>
              </a:ext>
            </a:extLst>
          </p:cNvPr>
          <p:cNvSpPr>
            <a:spLocks noGrp="1"/>
          </p:cNvSpPr>
          <p:nvPr>
            <p:ph type="sldNum" sz="quarter" idx="12"/>
          </p:nvPr>
        </p:nvSpPr>
        <p:spPr/>
        <p:txBody>
          <a:bodyPr/>
          <a:lstStyle>
            <a:lvl1pPr algn="ctr">
              <a:defRPr/>
            </a:lvl1pPr>
          </a:lstStyle>
          <a:p>
            <a:pPr algn="ctr"/>
            <a:fld id="{3C00FB23-6DD6-48B6-A62D-8FFD9A1B5DC8}" type="slidenum">
              <a:rPr lang="en-US" smtClean="0"/>
              <a:pPr/>
              <a:t>‹#›</a:t>
            </a:fld>
            <a:endParaRPr lang="en-US" dirty="0"/>
          </a:p>
        </p:txBody>
      </p:sp>
      <p:sp>
        <p:nvSpPr>
          <p:cNvPr id="7" name="Rectangle: Top Corners Rounded 6">
            <a:extLst>
              <a:ext uri="{FF2B5EF4-FFF2-40B4-BE49-F238E27FC236}">
                <a16:creationId xmlns:a16="http://schemas.microsoft.com/office/drawing/2014/main" id="{31FE7BB5-868C-6B51-8DD1-9960E8FE7892}"/>
              </a:ext>
            </a:extLst>
          </p:cNvPr>
          <p:cNvSpPr/>
          <p:nvPr userDrawn="1"/>
        </p:nvSpPr>
        <p:spPr>
          <a:xfrm rot="5400000">
            <a:off x="386542" y="-21417"/>
            <a:ext cx="1030778" cy="1803862"/>
          </a:xfrm>
          <a:prstGeom prst="round2Same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725418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FE145-5EAD-996C-41D3-47A36C6851C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019C114-55BA-D688-EB02-B0A0F5AEFF9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050643-873B-5439-74B1-4F719D5394A6}"/>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CFC3C7A2-4776-75FD-16E2-F3F803C522B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17F7F86-AB3E-AD61-DE10-C8387F661D82}"/>
              </a:ext>
            </a:extLst>
          </p:cNvPr>
          <p:cNvSpPr>
            <a:spLocks noGrp="1"/>
          </p:cNvSpPr>
          <p:nvPr>
            <p:ph type="sldNum" sz="quarter" idx="12"/>
          </p:nvPr>
        </p:nvSpPr>
        <p:spPr/>
        <p:txBody>
          <a:bodyPr/>
          <a:lstStyle/>
          <a:p>
            <a:fld id="{3C00FB23-6DD6-48B6-A62D-8FFD9A1B5DC8}" type="slidenum">
              <a:rPr lang="en-US" smtClean="0"/>
              <a:t>‹#›</a:t>
            </a:fld>
            <a:endParaRPr lang="en-US"/>
          </a:p>
        </p:txBody>
      </p:sp>
    </p:spTree>
    <p:extLst>
      <p:ext uri="{BB962C8B-B14F-4D97-AF65-F5344CB8AC3E}">
        <p14:creationId xmlns:p14="http://schemas.microsoft.com/office/powerpoint/2010/main" val="34211696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3E12B-0590-B377-D5EE-3B4AC98BDD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58B400-B978-8E9A-9951-E8B21DCCF0E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FDB4718-DF46-921C-FF52-961D274E50A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F0AF0B-4980-81BE-98A0-F1E76D3262A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D86F82C2-C95F-06A6-7A14-34C873A3E27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449D9ED-54F5-E60B-1846-D330C9C068FD}"/>
              </a:ext>
            </a:extLst>
          </p:cNvPr>
          <p:cNvSpPr>
            <a:spLocks noGrp="1"/>
          </p:cNvSpPr>
          <p:nvPr>
            <p:ph type="sldNum" sz="quarter" idx="12"/>
          </p:nvPr>
        </p:nvSpPr>
        <p:spPr/>
        <p:txBody>
          <a:bodyPr/>
          <a:lstStyle/>
          <a:p>
            <a:fld id="{3C00FB23-6DD6-48B6-A62D-8FFD9A1B5DC8}" type="slidenum">
              <a:rPr lang="en-US" smtClean="0"/>
              <a:t>‹#›</a:t>
            </a:fld>
            <a:endParaRPr lang="en-US"/>
          </a:p>
        </p:txBody>
      </p:sp>
    </p:spTree>
    <p:extLst>
      <p:ext uri="{BB962C8B-B14F-4D97-AF65-F5344CB8AC3E}">
        <p14:creationId xmlns:p14="http://schemas.microsoft.com/office/powerpoint/2010/main" val="27209563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015B5-16E3-5C39-6F59-A8DC1427BDC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E905DB6-C1E4-E8A0-96C2-211FCEEF51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D2DD61-9B44-46C9-8FC4-C649A9D1E12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CC0A13-CF19-154C-58C0-E9B11D6BA7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6F2F9C-CA99-401A-B209-F195E9CE0D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7D778A-C7A5-23BF-FAA8-FA099B537912}"/>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AAB7FE4E-58F4-F9DA-9793-6E8CD8F707B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4300CEC7-A62F-4001-90E9-0CEE3187B0E5}"/>
              </a:ext>
            </a:extLst>
          </p:cNvPr>
          <p:cNvSpPr>
            <a:spLocks noGrp="1"/>
          </p:cNvSpPr>
          <p:nvPr>
            <p:ph type="sldNum" sz="quarter" idx="12"/>
          </p:nvPr>
        </p:nvSpPr>
        <p:spPr/>
        <p:txBody>
          <a:bodyPr/>
          <a:lstStyle/>
          <a:p>
            <a:fld id="{3C00FB23-6DD6-48B6-A62D-8FFD9A1B5DC8}" type="slidenum">
              <a:rPr lang="en-US" smtClean="0"/>
              <a:t>‹#›</a:t>
            </a:fld>
            <a:endParaRPr lang="en-US"/>
          </a:p>
        </p:txBody>
      </p:sp>
    </p:spTree>
    <p:extLst>
      <p:ext uri="{BB962C8B-B14F-4D97-AF65-F5344CB8AC3E}">
        <p14:creationId xmlns:p14="http://schemas.microsoft.com/office/powerpoint/2010/main" val="34090856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09F83-815B-C636-4065-148F29C556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B83DEF-CC80-A029-E13C-42451869E8FC}"/>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9EB76AC4-AF3F-18CE-C800-B5214B5901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9DDC0478-037F-9AC5-361C-E793A109A8CF}"/>
              </a:ext>
            </a:extLst>
          </p:cNvPr>
          <p:cNvSpPr>
            <a:spLocks noGrp="1"/>
          </p:cNvSpPr>
          <p:nvPr>
            <p:ph type="sldNum" sz="quarter" idx="12"/>
          </p:nvPr>
        </p:nvSpPr>
        <p:spPr/>
        <p:txBody>
          <a:bodyPr/>
          <a:lstStyle/>
          <a:p>
            <a:fld id="{3C00FB23-6DD6-48B6-A62D-8FFD9A1B5DC8}" type="slidenum">
              <a:rPr lang="en-US" smtClean="0"/>
              <a:t>‹#›</a:t>
            </a:fld>
            <a:endParaRPr lang="en-US"/>
          </a:p>
        </p:txBody>
      </p:sp>
    </p:spTree>
    <p:extLst>
      <p:ext uri="{BB962C8B-B14F-4D97-AF65-F5344CB8AC3E}">
        <p14:creationId xmlns:p14="http://schemas.microsoft.com/office/powerpoint/2010/main" val="4676060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DD7EE3-B16B-F647-C16E-E93FD8140FA2}"/>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6FC1E446-B5CA-C0AE-2201-7B1C1A16E3D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1C82B6AD-0E56-2EB5-0876-5BE9EEFA815F}"/>
              </a:ext>
            </a:extLst>
          </p:cNvPr>
          <p:cNvSpPr>
            <a:spLocks noGrp="1"/>
          </p:cNvSpPr>
          <p:nvPr>
            <p:ph type="sldNum" sz="quarter" idx="12"/>
          </p:nvPr>
        </p:nvSpPr>
        <p:spPr>
          <a:xfrm>
            <a:off x="10805045" y="5490798"/>
            <a:ext cx="573578" cy="592626"/>
          </a:xfrm>
        </p:spPr>
        <p:txBody>
          <a:bodyPr/>
          <a:lstStyle/>
          <a:p>
            <a:fld id="{3C00FB23-6DD6-48B6-A62D-8FFD9A1B5DC8}" type="slidenum">
              <a:rPr lang="en-US" smtClean="0"/>
              <a:t>‹#›</a:t>
            </a:fld>
            <a:endParaRPr lang="en-US"/>
          </a:p>
        </p:txBody>
      </p:sp>
    </p:spTree>
    <p:extLst>
      <p:ext uri="{BB962C8B-B14F-4D97-AF65-F5344CB8AC3E}">
        <p14:creationId xmlns:p14="http://schemas.microsoft.com/office/powerpoint/2010/main" val="8534930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AF7AB-C4CC-50BA-9C05-584AD92E64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82366BF-1603-6FD1-C4EF-E533458190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11969C-EE47-5C91-32F0-889FDD8BFB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2AB237-ECEC-2A9B-8939-C596D107AC77}"/>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7EE3C27C-497E-4C85-263F-952C5878963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94B05B5-8A02-7439-BF5D-CCFF86D3F9B6}"/>
              </a:ext>
            </a:extLst>
          </p:cNvPr>
          <p:cNvSpPr>
            <a:spLocks noGrp="1"/>
          </p:cNvSpPr>
          <p:nvPr>
            <p:ph type="sldNum" sz="quarter" idx="12"/>
          </p:nvPr>
        </p:nvSpPr>
        <p:spPr/>
        <p:txBody>
          <a:bodyPr/>
          <a:lstStyle/>
          <a:p>
            <a:fld id="{3C00FB23-6DD6-48B6-A62D-8FFD9A1B5DC8}" type="slidenum">
              <a:rPr lang="en-US" smtClean="0"/>
              <a:t>‹#›</a:t>
            </a:fld>
            <a:endParaRPr lang="en-US"/>
          </a:p>
        </p:txBody>
      </p:sp>
    </p:spTree>
    <p:extLst>
      <p:ext uri="{BB962C8B-B14F-4D97-AF65-F5344CB8AC3E}">
        <p14:creationId xmlns:p14="http://schemas.microsoft.com/office/powerpoint/2010/main" val="28516042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82637-7D3F-221D-F11F-2269F71FFD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0305F67-99AA-6D61-5118-B375B2205A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890F54C-F7F7-4A59-078F-32ADD96520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E1A891-2315-069C-8780-62A245FB341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A2971533-7B67-3107-4456-47DC5558220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B4B1BB5-5412-0E6F-47EB-B2FCE5D03B90}"/>
              </a:ext>
            </a:extLst>
          </p:cNvPr>
          <p:cNvSpPr>
            <a:spLocks noGrp="1"/>
          </p:cNvSpPr>
          <p:nvPr>
            <p:ph type="sldNum" sz="quarter" idx="12"/>
          </p:nvPr>
        </p:nvSpPr>
        <p:spPr/>
        <p:txBody>
          <a:bodyPr/>
          <a:lstStyle/>
          <a:p>
            <a:fld id="{3C00FB23-6DD6-48B6-A62D-8FFD9A1B5DC8}" type="slidenum">
              <a:rPr lang="en-US" smtClean="0"/>
              <a:t>‹#›</a:t>
            </a:fld>
            <a:endParaRPr lang="en-US"/>
          </a:p>
        </p:txBody>
      </p:sp>
    </p:spTree>
    <p:extLst>
      <p:ext uri="{BB962C8B-B14F-4D97-AF65-F5344CB8AC3E}">
        <p14:creationId xmlns:p14="http://schemas.microsoft.com/office/powerpoint/2010/main" val="344617018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2A85C-86C4-485B-8D69-4EF2B643FE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E45509E-3627-6BCE-B137-580C57EB19C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2A19A1-2CFE-FF3E-4C69-D05D47277E3D}"/>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95C10114-CD2D-7678-6596-D59EA91D8B8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D9281A1-8B4B-7012-5201-E5F69891E84B}"/>
              </a:ext>
            </a:extLst>
          </p:cNvPr>
          <p:cNvSpPr>
            <a:spLocks noGrp="1"/>
          </p:cNvSpPr>
          <p:nvPr>
            <p:ph type="sldNum" sz="quarter" idx="12"/>
          </p:nvPr>
        </p:nvSpPr>
        <p:spPr/>
        <p:txBody>
          <a:bodyPr/>
          <a:lstStyle/>
          <a:p>
            <a:fld id="{3C00FB23-6DD6-48B6-A62D-8FFD9A1B5DC8}" type="slidenum">
              <a:rPr lang="en-US" smtClean="0"/>
              <a:t>‹#›</a:t>
            </a:fld>
            <a:endParaRPr lang="en-US"/>
          </a:p>
        </p:txBody>
      </p:sp>
    </p:spTree>
    <p:extLst>
      <p:ext uri="{BB962C8B-B14F-4D97-AF65-F5344CB8AC3E}">
        <p14:creationId xmlns:p14="http://schemas.microsoft.com/office/powerpoint/2010/main" val="369306897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9ED6FB-52D5-2BAB-5BCA-9BA15473318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0B8BFC2-0A85-A7D2-6921-76F2656E465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10CC38-6C98-0B40-A94F-A7EA92F5CCA9}"/>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6D615ED-D933-263C-DB1A-88DB4AD83FE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0E5FDF6-7E3E-CEAC-27DD-C09AB94809A7}"/>
              </a:ext>
            </a:extLst>
          </p:cNvPr>
          <p:cNvSpPr>
            <a:spLocks noGrp="1"/>
          </p:cNvSpPr>
          <p:nvPr>
            <p:ph type="sldNum" sz="quarter" idx="12"/>
          </p:nvPr>
        </p:nvSpPr>
        <p:spPr/>
        <p:txBody>
          <a:bodyPr/>
          <a:lstStyle/>
          <a:p>
            <a:fld id="{3C00FB23-6DD6-48B6-A62D-8FFD9A1B5DC8}" type="slidenum">
              <a:rPr lang="en-US" smtClean="0"/>
              <a:t>‹#›</a:t>
            </a:fld>
            <a:endParaRPr lang="en-US"/>
          </a:p>
        </p:txBody>
      </p:sp>
    </p:spTree>
    <p:extLst>
      <p:ext uri="{BB962C8B-B14F-4D97-AF65-F5344CB8AC3E}">
        <p14:creationId xmlns:p14="http://schemas.microsoft.com/office/powerpoint/2010/main" val="357429430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Top Corners Rounded 8">
            <a:extLst>
              <a:ext uri="{FF2B5EF4-FFF2-40B4-BE49-F238E27FC236}">
                <a16:creationId xmlns:a16="http://schemas.microsoft.com/office/drawing/2014/main" id="{4126546B-6B02-D07E-92CF-81DA97D0633D}"/>
              </a:ext>
            </a:extLst>
          </p:cNvPr>
          <p:cNvSpPr/>
          <p:nvPr userDrawn="1"/>
        </p:nvSpPr>
        <p:spPr>
          <a:xfrm>
            <a:off x="11192395" y="6370435"/>
            <a:ext cx="573578" cy="487565"/>
          </a:xfrm>
          <a:prstGeom prst="round2Same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2984A43-A7A2-6924-FFCA-173CB238CEF6}"/>
              </a:ext>
            </a:extLst>
          </p:cNvPr>
          <p:cNvSpPr>
            <a:spLocks noGrp="1"/>
          </p:cNvSpPr>
          <p:nvPr>
            <p:ph type="title"/>
          </p:nvPr>
        </p:nvSpPr>
        <p:spPr>
          <a:xfrm>
            <a:off x="1986742" y="365125"/>
            <a:ext cx="9367058"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3BF89B6-DA47-FDA0-34A9-0FF4BB34C9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6ED75C8-4056-AEA1-A309-F94213BD46E6}"/>
              </a:ext>
            </a:extLst>
          </p:cNvPr>
          <p:cNvSpPr>
            <a:spLocks noGrp="1"/>
          </p:cNvSpPr>
          <p:nvPr>
            <p:ph type="sldNum" sz="quarter" idx="4"/>
          </p:nvPr>
        </p:nvSpPr>
        <p:spPr>
          <a:xfrm>
            <a:off x="11192395" y="6325823"/>
            <a:ext cx="573578" cy="592626"/>
          </a:xfrm>
          <a:prstGeom prst="rect">
            <a:avLst/>
          </a:prstGeom>
        </p:spPr>
        <p:txBody>
          <a:bodyPr vert="horz" lIns="91440" tIns="45720" rIns="91440" bIns="45720" rtlCol="0" anchor="ctr"/>
          <a:lstStyle>
            <a:lvl1pPr algn="r">
              <a:defRPr sz="1400">
                <a:solidFill>
                  <a:schemeClr val="bg1"/>
                </a:solidFill>
              </a:defRPr>
            </a:lvl1pPr>
          </a:lstStyle>
          <a:p>
            <a:pPr algn="ctr"/>
            <a:fld id="{3C00FB23-6DD6-48B6-A62D-8FFD9A1B5DC8}" type="slidenum">
              <a:rPr lang="en-US" smtClean="0"/>
              <a:pPr algn="ctr"/>
              <a:t>‹#›</a:t>
            </a:fld>
            <a:endParaRPr lang="en-US" dirty="0">
              <a:solidFill>
                <a:schemeClr val="bg1"/>
              </a:solidFill>
            </a:endParaRPr>
          </a:p>
        </p:txBody>
      </p:sp>
      <p:sp>
        <p:nvSpPr>
          <p:cNvPr id="7" name="TextBox 6">
            <a:extLst>
              <a:ext uri="{FF2B5EF4-FFF2-40B4-BE49-F238E27FC236}">
                <a16:creationId xmlns:a16="http://schemas.microsoft.com/office/drawing/2014/main" id="{4EEEF4E4-110F-5ABC-3379-859E1C96AF74}"/>
              </a:ext>
            </a:extLst>
          </p:cNvPr>
          <p:cNvSpPr txBox="1"/>
          <p:nvPr userDrawn="1"/>
        </p:nvSpPr>
        <p:spPr>
          <a:xfrm>
            <a:off x="299258" y="6514414"/>
            <a:ext cx="49876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30000" dirty="0">
                <a:solidFill>
                  <a:schemeClr val="tx1"/>
                </a:solidFill>
                <a:latin typeface="+mn-lt"/>
                <a:ea typeface="+mn-ea"/>
                <a:cs typeface="+mn-cs"/>
              </a:rPr>
              <a:t>Explore Nutrition Series</a:t>
            </a:r>
            <a:r>
              <a:rPr lang="en-US" sz="1200" b="0" i="0" u="none" strike="noStrike" kern="1200" baseline="30000" dirty="0">
                <a:solidFill>
                  <a:schemeClr val="tx1"/>
                </a:solidFill>
                <a:latin typeface="+mn-lt"/>
                <a:ea typeface="+mn-ea"/>
                <a:cs typeface="+mn-cs"/>
              </a:rPr>
              <a:t>  | DairyCouncilofCA.org ©2026</a:t>
            </a:r>
          </a:p>
        </p:txBody>
      </p:sp>
    </p:spTree>
    <p:extLst>
      <p:ext uri="{BB962C8B-B14F-4D97-AF65-F5344CB8AC3E}">
        <p14:creationId xmlns:p14="http://schemas.microsoft.com/office/powerpoint/2010/main" val="36280760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77" r:id="rId4"/>
    <p:sldLayoutId id="2147483665" r:id="rId5"/>
    <p:sldLayoutId id="2147483670" r:id="rId6"/>
    <p:sldLayoutId id="2147483680" r:id="rId7"/>
    <p:sldLayoutId id="2147483668" r:id="rId8"/>
    <p:sldLayoutId id="2147483671" r:id="rId9"/>
    <p:sldLayoutId id="2147483681" r:id="rId10"/>
    <p:sldLayoutId id="2147483669" r:id="rId11"/>
    <p:sldLayoutId id="2147483672" r:id="rId12"/>
    <p:sldLayoutId id="2147483682" r:id="rId13"/>
    <p:sldLayoutId id="2147483667" r:id="rId14"/>
    <p:sldLayoutId id="2147483687" r:id="rId15"/>
    <p:sldLayoutId id="2147483691" r:id="rId16"/>
    <p:sldLayoutId id="2147483692" r:id="rId17"/>
    <p:sldLayoutId id="2147483689" r:id="rId18"/>
    <p:sldLayoutId id="2147483693" r:id="rId19"/>
    <p:sldLayoutId id="2147483694" r:id="rId20"/>
    <p:sldLayoutId id="2147483673" r:id="rId21"/>
    <p:sldLayoutId id="2147483683" r:id="rId22"/>
    <p:sldLayoutId id="2147483690" r:id="rId23"/>
    <p:sldLayoutId id="2147483695" r:id="rId24"/>
    <p:sldLayoutId id="2147483696" r:id="rId25"/>
    <p:sldLayoutId id="2147483666" r:id="rId26"/>
    <p:sldLayoutId id="2147483674" r:id="rId27"/>
    <p:sldLayoutId id="2147483684" r:id="rId28"/>
    <p:sldLayoutId id="2147483675" r:id="rId29"/>
    <p:sldLayoutId id="2147483678" r:id="rId30"/>
    <p:sldLayoutId id="2147483685" r:id="rId31"/>
    <p:sldLayoutId id="2147483688" r:id="rId32"/>
    <p:sldLayoutId id="2147483697" r:id="rId33"/>
    <p:sldLayoutId id="2147483698" r:id="rId34"/>
    <p:sldLayoutId id="2147483676" r:id="rId35"/>
    <p:sldLayoutId id="2147483679" r:id="rId36"/>
    <p:sldLayoutId id="2147483686" r:id="rId37"/>
    <p:sldLayoutId id="2147483663" r:id="rId38"/>
    <p:sldLayoutId id="2147483664" r:id="rId39"/>
    <p:sldLayoutId id="2147483660" r:id="rId40"/>
    <p:sldLayoutId id="2147483661" r:id="rId41"/>
    <p:sldLayoutId id="2147483651" r:id="rId42"/>
    <p:sldLayoutId id="2147483652" r:id="rId43"/>
    <p:sldLayoutId id="2147483653" r:id="rId44"/>
    <p:sldLayoutId id="2147483654" r:id="rId45"/>
    <p:sldLayoutId id="2147483655" r:id="rId46"/>
    <p:sldLayoutId id="2147483656" r:id="rId47"/>
    <p:sldLayoutId id="2147483657" r:id="rId48"/>
    <p:sldLayoutId id="2147483658" r:id="rId49"/>
    <p:sldLayoutId id="2147483659" r:id="rId50"/>
  </p:sldLayoutIdLst>
  <p:hf hdr="0" ftr="0" dt="0"/>
  <p:txStyles>
    <p:title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svg"/><Relationship Id="rId2" Type="http://schemas.openxmlformats.org/officeDocument/2006/relationships/image" Target="../media/image23.png"/><Relationship Id="rId1" Type="http://schemas.openxmlformats.org/officeDocument/2006/relationships/slideLayout" Target="../slideLayouts/slideLayout15.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46.xml"/><Relationship Id="rId1" Type="http://schemas.openxmlformats.org/officeDocument/2006/relationships/video" Target="https://www.youtube.com/embed/wm8VpkTfe3s?feature=oembed"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33.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34.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35.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9.svg"/><Relationship Id="rId2" Type="http://schemas.openxmlformats.org/officeDocument/2006/relationships/image" Target="../media/image23.png"/><Relationship Id="rId1" Type="http://schemas.openxmlformats.org/officeDocument/2006/relationships/slideLayout" Target="../slideLayouts/slideLayout15.xml"/><Relationship Id="rId6" Type="http://schemas.openxmlformats.org/officeDocument/2006/relationships/image" Target="../media/image28.svg"/><Relationship Id="rId5" Type="http://schemas.openxmlformats.org/officeDocument/2006/relationships/image" Target="../media/image37.sv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46.xml"/><Relationship Id="rId1" Type="http://schemas.openxmlformats.org/officeDocument/2006/relationships/video" Target="https://www.youtube.com/embed/hO09nx_bpAs?feature=oembed"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1.xml"/><Relationship Id="rId4" Type="http://schemas.openxmlformats.org/officeDocument/2006/relationships/image" Target="../media/image51.png"/></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46.xml"/><Relationship Id="rId1" Type="http://schemas.openxmlformats.org/officeDocument/2006/relationships/video" Target="https://www.youtube.com/embed/o4Ecjh_l-5Q?feature=oembed"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55.png"/><Relationship Id="rId4" Type="http://schemas.openxmlformats.org/officeDocument/2006/relationships/image" Target="../media/image54.svg"/></Relationships>
</file>

<file path=ppt/slides/_rels/slide39.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49.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8.sv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sv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1.sv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7.sv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sv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57.sv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1.sv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57.sv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1.sv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57.svg"/><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61.sv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57.svg"/><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1.svg"/><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57.svg"/><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1.svg"/><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7.sv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61.svg"/><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6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46.xml"/></Relationships>
</file>

<file path=ppt/slides/_rels/slide6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0.xml"/></Relationships>
</file>

<file path=ppt/slides/_rels/slide6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0.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svg"/><Relationship Id="rId1" Type="http://schemas.openxmlformats.org/officeDocument/2006/relationships/slideLayout" Target="../slideLayouts/slideLayout12.xml"/><Relationship Id="rId4" Type="http://schemas.openxmlformats.org/officeDocument/2006/relationships/image" Target="../media/image55.png"/></Relationships>
</file>

<file path=ppt/slides/_rels/slide7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slideLayout" Target="../slideLayouts/slideLayout46.xml"/><Relationship Id="rId1" Type="http://schemas.openxmlformats.org/officeDocument/2006/relationships/video" Target="https://www.youtube.com/embed/9LWcvLW69pA?feature=oembed"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7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9.xml"/></Relationships>
</file>

<file path=ppt/slides/_rels/slide7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6.xml"/></Relationships>
</file>

<file path=ppt/slides/_rels/slide7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0.xml"/></Relationships>
</file>

<file path=ppt/slides/_rels/slide7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3" Type="http://schemas.openxmlformats.org/officeDocument/2006/relationships/image" Target="../media/image71.svg"/><Relationship Id="rId2" Type="http://schemas.openxmlformats.org/officeDocument/2006/relationships/image" Target="../media/image70.png"/><Relationship Id="rId1" Type="http://schemas.openxmlformats.org/officeDocument/2006/relationships/slideLayout" Target="../slideLayouts/slideLayout12.xml"/><Relationship Id="rId5" Type="http://schemas.openxmlformats.org/officeDocument/2006/relationships/image" Target="../media/image55.png"/><Relationship Id="rId4" Type="http://schemas.openxmlformats.org/officeDocument/2006/relationships/image" Target="../media/image78.sv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8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9.svg"/><Relationship Id="rId1" Type="http://schemas.openxmlformats.org/officeDocument/2006/relationships/slideLayout" Target="../slideLayouts/slideLayout19.xml"/></Relationships>
</file>

<file path=ppt/slides/_rels/slide8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9.svg"/><Relationship Id="rId1" Type="http://schemas.openxmlformats.org/officeDocument/2006/relationships/slideLayout" Target="../slideLayouts/slideLayout19.xml"/><Relationship Id="rId4" Type="http://schemas.openxmlformats.org/officeDocument/2006/relationships/image" Target="../media/image80.png"/></Relationships>
</file>

<file path=ppt/slides/_rels/slide8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81.svg"/><Relationship Id="rId1" Type="http://schemas.openxmlformats.org/officeDocument/2006/relationships/slideLayout" Target="../slideLayouts/slideLayout19.xml"/></Relationships>
</file>

<file path=ppt/slides/_rels/slide8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81.svg"/><Relationship Id="rId1" Type="http://schemas.openxmlformats.org/officeDocument/2006/relationships/slideLayout" Target="../slideLayouts/slideLayout19.xml"/><Relationship Id="rId4" Type="http://schemas.openxmlformats.org/officeDocument/2006/relationships/image" Target="../media/image82.png"/></Relationships>
</file>

<file path=ppt/slides/_rels/slide8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81.svg"/><Relationship Id="rId1" Type="http://schemas.openxmlformats.org/officeDocument/2006/relationships/slideLayout" Target="../slideLayouts/slideLayout19.xml"/></Relationships>
</file>

<file path=ppt/slides/_rels/slide8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81.svg"/><Relationship Id="rId1" Type="http://schemas.openxmlformats.org/officeDocument/2006/relationships/slideLayout" Target="../slideLayouts/slideLayout19.xml"/><Relationship Id="rId4" Type="http://schemas.openxmlformats.org/officeDocument/2006/relationships/image" Target="../media/image83.png"/></Relationships>
</file>

<file path=ppt/slides/_rels/slide8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0.xml"/></Relationships>
</file>

<file path=ppt/slides/_rels/slide9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1.xml.rels><?xml version="1.0" encoding="UTF-8" standalone="yes"?>
<Relationships xmlns="http://schemas.openxmlformats.org/package/2006/relationships"><Relationship Id="rId3" Type="http://schemas.openxmlformats.org/officeDocument/2006/relationships/image" Target="../media/image78.svg"/><Relationship Id="rId2" Type="http://schemas.openxmlformats.org/officeDocument/2006/relationships/image" Target="../media/image71.svg"/><Relationship Id="rId1" Type="http://schemas.openxmlformats.org/officeDocument/2006/relationships/slideLayout" Target="../slideLayouts/slideLayout12.xml"/><Relationship Id="rId4" Type="http://schemas.openxmlformats.org/officeDocument/2006/relationships/image" Target="../media/image55.png"/></Relationships>
</file>

<file path=ppt/slides/_rels/slide92.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6.xml"/></Relationships>
</file>

<file path=ppt/slides/_rels/slide93.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9.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9.xml"/></Relationships>
</file>

<file path=ppt/slides/_rels/slide9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46.xml"/></Relationships>
</file>

<file path=ppt/slides/_rels/slide10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13.xml"/><Relationship Id="rId5" Type="http://schemas.openxmlformats.org/officeDocument/2006/relationships/image" Target="../media/image90.png"/><Relationship Id="rId4" Type="http://schemas.openxmlformats.org/officeDocument/2006/relationships/image" Target="../media/image89.png"/></Relationships>
</file>

<file path=ppt/slides/_rels/slide10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1.xml"/></Relationships>
</file>

<file path=ppt/slides/_rels/slide10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0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0.xml"/><Relationship Id="rId4" Type="http://schemas.openxmlformats.org/officeDocument/2006/relationships/image" Target="../media/image93.svg"/></Relationships>
</file>

<file path=ppt/slides/_rels/slide10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0.xml"/><Relationship Id="rId4" Type="http://schemas.openxmlformats.org/officeDocument/2006/relationships/image" Target="../media/image94.svg"/></Relationships>
</file>

<file path=ppt/slides/_rels/slide10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3.svg"/><Relationship Id="rId1" Type="http://schemas.openxmlformats.org/officeDocument/2006/relationships/slideLayout" Target="../slideLayouts/slideLayout20.xml"/><Relationship Id="rId4" Type="http://schemas.openxmlformats.org/officeDocument/2006/relationships/image" Target="../media/image96.png"/></Relationships>
</file>

<file path=ppt/slides/_rels/slide10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svg"/><Relationship Id="rId1" Type="http://schemas.openxmlformats.org/officeDocument/2006/relationships/slideLayout" Target="../slideLayouts/slideLayout20.xml"/><Relationship Id="rId4" Type="http://schemas.openxmlformats.org/officeDocument/2006/relationships/image" Target="../media/image96.png"/></Relationships>
</file>

<file path=ppt/slides/_rels/slide10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93.svg"/><Relationship Id="rId1" Type="http://schemas.openxmlformats.org/officeDocument/2006/relationships/slideLayout" Target="../slideLayouts/slideLayout20.xml"/><Relationship Id="rId4" Type="http://schemas.openxmlformats.org/officeDocument/2006/relationships/image" Target="../media/image87.png"/></Relationships>
</file>

<file path=ppt/slides/_rels/slide11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94.svg"/><Relationship Id="rId1" Type="http://schemas.openxmlformats.org/officeDocument/2006/relationships/slideLayout" Target="../slideLayouts/slideLayout20.xml"/><Relationship Id="rId4" Type="http://schemas.openxmlformats.org/officeDocument/2006/relationships/image" Target="../media/image87.png"/></Relationships>
</file>

<file path=ppt/slides/_rels/slide11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3.svg"/><Relationship Id="rId1" Type="http://schemas.openxmlformats.org/officeDocument/2006/relationships/slideLayout" Target="../slideLayouts/slideLayout20.xml"/><Relationship Id="rId4" Type="http://schemas.openxmlformats.org/officeDocument/2006/relationships/image" Target="../media/image98.png"/></Relationships>
</file>

<file path=ppt/slides/_rels/slide11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4.svg"/><Relationship Id="rId1" Type="http://schemas.openxmlformats.org/officeDocument/2006/relationships/slideLayout" Target="../slideLayouts/slideLayout20.xml"/><Relationship Id="rId4" Type="http://schemas.openxmlformats.org/officeDocument/2006/relationships/image" Target="../media/image98.png"/></Relationships>
</file>

<file path=ppt/slides/_rels/slide11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93.svg"/><Relationship Id="rId1" Type="http://schemas.openxmlformats.org/officeDocument/2006/relationships/slideLayout" Target="../slideLayouts/slideLayout20.xml"/><Relationship Id="rId4" Type="http://schemas.openxmlformats.org/officeDocument/2006/relationships/image" Target="../media/image89.png"/></Relationships>
</file>

<file path=ppt/slides/_rels/slide11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94.svg"/><Relationship Id="rId1" Type="http://schemas.openxmlformats.org/officeDocument/2006/relationships/slideLayout" Target="../slideLayouts/slideLayout20.xml"/><Relationship Id="rId4" Type="http://schemas.openxmlformats.org/officeDocument/2006/relationships/image" Target="../media/image89.png"/></Relationships>
</file>

<file path=ppt/slides/_rels/slide115.xml.rels><?xml version="1.0" encoding="UTF-8" standalone="yes"?>
<Relationships xmlns="http://schemas.openxmlformats.org/package/2006/relationships"><Relationship Id="rId3" Type="http://schemas.openxmlformats.org/officeDocument/2006/relationships/image" Target="../media/image99.svg"/><Relationship Id="rId2" Type="http://schemas.openxmlformats.org/officeDocument/2006/relationships/image" Target="../media/image71.svg"/><Relationship Id="rId1" Type="http://schemas.openxmlformats.org/officeDocument/2006/relationships/slideLayout" Target="../slideLayouts/slideLayout13.xml"/><Relationship Id="rId4" Type="http://schemas.openxmlformats.org/officeDocument/2006/relationships/image" Target="../media/image55.png"/></Relationships>
</file>

<file path=ppt/slides/_rels/slide116.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1.xml"/></Relationships>
</file>

<file path=ppt/slides/_rels/slide1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2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slideLayout" Target="../slideLayouts/slideLayout46.xml"/><Relationship Id="rId1" Type="http://schemas.openxmlformats.org/officeDocument/2006/relationships/video" Target="https://www.youtube.com/embed/WdJOnmzSZGc?feature=oembed" TargetMode="Externa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22.xml.rels><?xml version="1.0" encoding="UTF-8" standalone="yes"?>
<Relationships xmlns="http://schemas.openxmlformats.org/package/2006/relationships"><Relationship Id="rId3" Type="http://schemas.openxmlformats.org/officeDocument/2006/relationships/image" Target="../media/image103.svg"/><Relationship Id="rId2" Type="http://schemas.openxmlformats.org/officeDocument/2006/relationships/image" Target="../media/image101.png"/><Relationship Id="rId1" Type="http://schemas.openxmlformats.org/officeDocument/2006/relationships/slideLayout" Target="../slideLayouts/slideLayout20.xml"/></Relationships>
</file>

<file path=ppt/slides/_rels/slide123.xml.rels><?xml version="1.0" encoding="UTF-8" standalone="yes"?>
<Relationships xmlns="http://schemas.openxmlformats.org/package/2006/relationships"><Relationship Id="rId2" Type="http://schemas.openxmlformats.org/officeDocument/2006/relationships/image" Target="../media/image103.svg"/><Relationship Id="rId1" Type="http://schemas.openxmlformats.org/officeDocument/2006/relationships/slideLayout" Target="../slideLayouts/slideLayout20.xml"/></Relationships>
</file>

<file path=ppt/slides/_rels/slide124.xml.rels><?xml version="1.0" encoding="UTF-8" standalone="yes"?>
<Relationships xmlns="http://schemas.openxmlformats.org/package/2006/relationships"><Relationship Id="rId2" Type="http://schemas.openxmlformats.org/officeDocument/2006/relationships/image" Target="../media/image103.svg"/><Relationship Id="rId1" Type="http://schemas.openxmlformats.org/officeDocument/2006/relationships/slideLayout" Target="../slideLayouts/slideLayout20.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7.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1.xml"/></Relationships>
</file>

<file path=ppt/slides/_rels/slide1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31.xml.rels><?xml version="1.0" encoding="UTF-8" standalone="yes"?>
<Relationships xmlns="http://schemas.openxmlformats.org/package/2006/relationships"><Relationship Id="rId3" Type="http://schemas.openxmlformats.org/officeDocument/2006/relationships/image" Target="../media/image99.svg"/><Relationship Id="rId2" Type="http://schemas.openxmlformats.org/officeDocument/2006/relationships/image" Target="../media/image71.svg"/><Relationship Id="rId1" Type="http://schemas.openxmlformats.org/officeDocument/2006/relationships/slideLayout" Target="../slideLayouts/slideLayout13.xml"/><Relationship Id="rId4" Type="http://schemas.openxmlformats.org/officeDocument/2006/relationships/image" Target="../media/image55.png"/></Relationships>
</file>

<file path=ppt/slides/_rels/slide13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20.xml"/><Relationship Id="rId4" Type="http://schemas.openxmlformats.org/officeDocument/2006/relationships/image" Target="../media/image106.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36.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1.xml"/></Relationships>
</file>

<file path=ppt/slides/_rels/slide1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40.xml.rels><?xml version="1.0" encoding="UTF-8" standalone="yes"?>
<Relationships xmlns="http://schemas.openxmlformats.org/package/2006/relationships"><Relationship Id="rId2" Type="http://schemas.openxmlformats.org/officeDocument/2006/relationships/hyperlink" Target="https://dairycouncilofca.org/DAL" TargetMode="Externa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6BF889-CD9E-7B79-BD40-E1FFD5C89D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
        <p:nvSpPr>
          <p:cNvPr id="6" name="Slide Number Placeholder 5">
            <a:extLst>
              <a:ext uri="{FF2B5EF4-FFF2-40B4-BE49-F238E27FC236}">
                <a16:creationId xmlns:a16="http://schemas.microsoft.com/office/drawing/2014/main" id="{03B0CA4A-DE6B-B939-4A2D-84F2AFEA8BAC}"/>
              </a:ext>
            </a:extLst>
          </p:cNvPr>
          <p:cNvSpPr>
            <a:spLocks noGrp="1"/>
          </p:cNvSpPr>
          <p:nvPr>
            <p:ph type="sldNum" sz="quarter" idx="12"/>
          </p:nvPr>
        </p:nvSpPr>
        <p:spPr/>
        <p:txBody>
          <a:bodyPr/>
          <a:lstStyle/>
          <a:p>
            <a:fld id="{3C00FB23-6DD6-48B6-A62D-8FFD9A1B5DC8}" type="slidenum">
              <a:rPr lang="en-US" smtClean="0"/>
              <a:t>1</a:t>
            </a:fld>
            <a:endParaRPr lang="en-US"/>
          </a:p>
        </p:txBody>
      </p:sp>
    </p:spTree>
    <p:extLst>
      <p:ext uri="{BB962C8B-B14F-4D97-AF65-F5344CB8AC3E}">
        <p14:creationId xmlns:p14="http://schemas.microsoft.com/office/powerpoint/2010/main" val="96898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FA3B461-A7C0-8D21-AD7B-A4FF5608A4F3}"/>
              </a:ext>
            </a:extLst>
          </p:cNvPr>
          <p:cNvSpPr>
            <a:spLocks noGrp="1"/>
          </p:cNvSpPr>
          <p:nvPr>
            <p:ph type="sldNum" sz="quarter" idx="12"/>
          </p:nvPr>
        </p:nvSpPr>
        <p:spPr/>
        <p:txBody>
          <a:bodyPr/>
          <a:lstStyle/>
          <a:p>
            <a:fld id="{3C00FB23-6DD6-48B6-A62D-8FFD9A1B5DC8}" type="slidenum">
              <a:rPr lang="en-US" smtClean="0"/>
              <a:t>2</a:t>
            </a:fld>
            <a:endParaRPr lang="en-US"/>
          </a:p>
        </p:txBody>
      </p:sp>
      <p:pic>
        <p:nvPicPr>
          <p:cNvPr id="4" name="Picture 3">
            <a:extLst>
              <a:ext uri="{FF2B5EF4-FFF2-40B4-BE49-F238E27FC236}">
                <a16:creationId xmlns:a16="http://schemas.microsoft.com/office/drawing/2014/main" id="{EB7359CE-FEC0-19DF-AB1B-B26501F5A0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Tree>
    <p:extLst>
      <p:ext uri="{BB962C8B-B14F-4D97-AF65-F5344CB8AC3E}">
        <p14:creationId xmlns:p14="http://schemas.microsoft.com/office/powerpoint/2010/main" val="3439603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BA2E9E3-C47B-7AB1-C7A1-1D5E2B5ED096}"/>
              </a:ext>
            </a:extLst>
          </p:cNvPr>
          <p:cNvSpPr>
            <a:spLocks noGrp="1"/>
          </p:cNvSpPr>
          <p:nvPr>
            <p:ph type="sldNum" sz="quarter" idx="12"/>
          </p:nvPr>
        </p:nvSpPr>
        <p:spPr/>
        <p:txBody>
          <a:bodyPr/>
          <a:lstStyle/>
          <a:p>
            <a:pPr algn="ctr"/>
            <a:fld id="{3C00FB23-6DD6-48B6-A62D-8FFD9A1B5DC8}" type="slidenum">
              <a:rPr lang="en-US" smtClean="0"/>
              <a:pPr algn="ctr"/>
              <a:t>3</a:t>
            </a:fld>
            <a:endParaRPr lang="en-US" dirty="0"/>
          </a:p>
        </p:txBody>
      </p:sp>
      <p:sp>
        <p:nvSpPr>
          <p:cNvPr id="6" name="TextBox 5">
            <a:extLst>
              <a:ext uri="{FF2B5EF4-FFF2-40B4-BE49-F238E27FC236}">
                <a16:creationId xmlns:a16="http://schemas.microsoft.com/office/drawing/2014/main" id="{99CADA26-6C2E-8949-5F70-8832F5A02292}"/>
              </a:ext>
            </a:extLst>
          </p:cNvPr>
          <p:cNvSpPr txBox="1"/>
          <p:nvPr/>
        </p:nvSpPr>
        <p:spPr>
          <a:xfrm>
            <a:off x="337556" y="681037"/>
            <a:ext cx="1649186" cy="461665"/>
          </a:xfrm>
          <a:prstGeom prst="rect">
            <a:avLst/>
          </a:prstGeom>
          <a:noFill/>
        </p:spPr>
        <p:txBody>
          <a:bodyPr wrap="square" rtlCol="0">
            <a:spAutoFit/>
          </a:bodyPr>
          <a:lstStyle/>
          <a:p>
            <a:r>
              <a:rPr lang="en-US" sz="2400" dirty="0">
                <a:solidFill>
                  <a:schemeClr val="bg1"/>
                </a:solidFill>
              </a:rPr>
              <a:t>TOPIC 1</a:t>
            </a:r>
          </a:p>
        </p:txBody>
      </p:sp>
      <p:sp>
        <p:nvSpPr>
          <p:cNvPr id="7" name="Rectangle 6">
            <a:extLst>
              <a:ext uri="{FF2B5EF4-FFF2-40B4-BE49-F238E27FC236}">
                <a16:creationId xmlns:a16="http://schemas.microsoft.com/office/drawing/2014/main" id="{7193F288-F504-5DD1-CBFD-912CEF217964}"/>
              </a:ext>
            </a:extLst>
          </p:cNvPr>
          <p:cNvSpPr/>
          <p:nvPr/>
        </p:nvSpPr>
        <p:spPr>
          <a:xfrm>
            <a:off x="0" y="2449036"/>
            <a:ext cx="12192000" cy="336157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C374CC6-1D10-89D8-498D-4341426D73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2987" y="911869"/>
            <a:ext cx="5986025" cy="1978529"/>
          </a:xfrm>
          <a:prstGeom prst="rect">
            <a:avLst/>
          </a:prstGeom>
        </p:spPr>
      </p:pic>
      <p:sp>
        <p:nvSpPr>
          <p:cNvPr id="2" name="Title 1">
            <a:extLst>
              <a:ext uri="{FF2B5EF4-FFF2-40B4-BE49-F238E27FC236}">
                <a16:creationId xmlns:a16="http://schemas.microsoft.com/office/drawing/2014/main" id="{3BE7EC34-B47C-91BF-BDA4-7C9128E202AE}"/>
              </a:ext>
            </a:extLst>
          </p:cNvPr>
          <p:cNvSpPr>
            <a:spLocks noGrp="1"/>
          </p:cNvSpPr>
          <p:nvPr>
            <p:ph type="title"/>
          </p:nvPr>
        </p:nvSpPr>
        <p:spPr>
          <a:xfrm>
            <a:off x="1412470" y="3435844"/>
            <a:ext cx="9367058" cy="1147791"/>
          </a:xfrm>
        </p:spPr>
        <p:txBody>
          <a:bodyPr>
            <a:normAutofit fontScale="90000"/>
          </a:bodyPr>
          <a:lstStyle/>
          <a:p>
            <a:pPr algn="ctr">
              <a:spcAft>
                <a:spcPts val="1200"/>
              </a:spcAft>
            </a:pPr>
            <a:r>
              <a:rPr lang="en-US" b="0" dirty="0">
                <a:solidFill>
                  <a:schemeClr val="bg1"/>
                </a:solidFill>
              </a:rPr>
              <a:t>LESSON 1</a:t>
            </a:r>
            <a:br>
              <a:rPr lang="en-US" b="0" dirty="0">
                <a:solidFill>
                  <a:schemeClr val="bg1"/>
                </a:solidFill>
              </a:rPr>
            </a:br>
            <a:br>
              <a:rPr lang="en-US" sz="1100" b="0" dirty="0">
                <a:solidFill>
                  <a:schemeClr val="bg1"/>
                </a:solidFill>
              </a:rPr>
            </a:br>
            <a:r>
              <a:rPr lang="en-US" sz="5300" dirty="0">
                <a:solidFill>
                  <a:schemeClr val="bg1"/>
                </a:solidFill>
              </a:rPr>
              <a:t>FOOD GROUP POWER</a:t>
            </a:r>
          </a:p>
        </p:txBody>
      </p:sp>
    </p:spTree>
    <p:extLst>
      <p:ext uri="{BB962C8B-B14F-4D97-AF65-F5344CB8AC3E}">
        <p14:creationId xmlns:p14="http://schemas.microsoft.com/office/powerpoint/2010/main" val="526604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D5E982F-B1F1-23F5-DE5B-DB428308F244}"/>
              </a:ext>
            </a:extLst>
          </p:cNvPr>
          <p:cNvSpPr>
            <a:spLocks noGrp="1"/>
          </p:cNvSpPr>
          <p:nvPr>
            <p:ph type="sldNum" sz="quarter" idx="12"/>
          </p:nvPr>
        </p:nvSpPr>
        <p:spPr/>
        <p:txBody>
          <a:bodyPr/>
          <a:lstStyle/>
          <a:p>
            <a:pPr algn="ctr"/>
            <a:fld id="{3C00FB23-6DD6-48B6-A62D-8FFD9A1B5DC8}" type="slidenum">
              <a:rPr lang="en-US" smtClean="0"/>
              <a:pPr algn="ctr"/>
              <a:t>4</a:t>
            </a:fld>
            <a:endParaRPr lang="en-US" dirty="0"/>
          </a:p>
        </p:txBody>
      </p:sp>
      <p:sp>
        <p:nvSpPr>
          <p:cNvPr id="6" name="TextBox 5">
            <a:extLst>
              <a:ext uri="{FF2B5EF4-FFF2-40B4-BE49-F238E27FC236}">
                <a16:creationId xmlns:a16="http://schemas.microsoft.com/office/drawing/2014/main" id="{A841420D-AEB0-7D8C-0EF3-A34E5F3AEC4E}"/>
              </a:ext>
            </a:extLst>
          </p:cNvPr>
          <p:cNvSpPr txBox="1"/>
          <p:nvPr/>
        </p:nvSpPr>
        <p:spPr>
          <a:xfrm>
            <a:off x="293106" y="6159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1</a:t>
            </a:r>
          </a:p>
        </p:txBody>
      </p:sp>
      <p:pic>
        <p:nvPicPr>
          <p:cNvPr id="8" name="Picture 7">
            <a:extLst>
              <a:ext uri="{FF2B5EF4-FFF2-40B4-BE49-F238E27FC236}">
                <a16:creationId xmlns:a16="http://schemas.microsoft.com/office/drawing/2014/main" id="{A1D1252C-6777-9F76-8CEB-A56F7E441D7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19038" y="852648"/>
            <a:ext cx="9747524" cy="5266955"/>
          </a:xfrm>
          <a:prstGeom prst="rect">
            <a:avLst/>
          </a:prstGeom>
        </p:spPr>
      </p:pic>
      <p:sp>
        <p:nvSpPr>
          <p:cNvPr id="9" name="TextBox 8">
            <a:extLst>
              <a:ext uri="{FF2B5EF4-FFF2-40B4-BE49-F238E27FC236}">
                <a16:creationId xmlns:a16="http://schemas.microsoft.com/office/drawing/2014/main" id="{082FE7A3-D949-D982-0858-FCA369DD9849}"/>
              </a:ext>
            </a:extLst>
          </p:cNvPr>
          <p:cNvSpPr txBox="1"/>
          <p:nvPr/>
        </p:nvSpPr>
        <p:spPr>
          <a:xfrm>
            <a:off x="5308783" y="1697232"/>
            <a:ext cx="4585157" cy="2554545"/>
          </a:xfrm>
          <a:prstGeom prst="rect">
            <a:avLst/>
          </a:prstGeom>
          <a:noFill/>
        </p:spPr>
        <p:txBody>
          <a:bodyPr wrap="square" rtlCol="0">
            <a:spAutoFit/>
          </a:bodyPr>
          <a:lstStyle/>
          <a:p>
            <a:r>
              <a:rPr lang="en-US" sz="4000" b="1" dirty="0">
                <a:solidFill>
                  <a:schemeClr val="tx2"/>
                </a:solidFill>
              </a:rPr>
              <a:t>What can food groups teach you about healthy eating?</a:t>
            </a:r>
          </a:p>
        </p:txBody>
      </p:sp>
    </p:spTree>
    <p:extLst>
      <p:ext uri="{BB962C8B-B14F-4D97-AF65-F5344CB8AC3E}">
        <p14:creationId xmlns:p14="http://schemas.microsoft.com/office/powerpoint/2010/main" val="17353375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Rounded Corners 31">
            <a:extLst>
              <a:ext uri="{FF2B5EF4-FFF2-40B4-BE49-F238E27FC236}">
                <a16:creationId xmlns:a16="http://schemas.microsoft.com/office/drawing/2014/main" id="{AF6D4964-4A2C-0153-24D7-9537FD41C423}"/>
              </a:ext>
            </a:extLst>
          </p:cNvPr>
          <p:cNvSpPr/>
          <p:nvPr/>
        </p:nvSpPr>
        <p:spPr>
          <a:xfrm>
            <a:off x="6572810" y="1061049"/>
            <a:ext cx="5004883" cy="2563944"/>
          </a:xfrm>
          <a:prstGeom prst="roundRect">
            <a:avLst>
              <a:gd name="adj" fmla="val 7658"/>
            </a:avLst>
          </a:prstGeom>
          <a:solidFill>
            <a:schemeClr val="accent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59339847-FD14-E689-F27B-9B932CB79D67}"/>
              </a:ext>
            </a:extLst>
          </p:cNvPr>
          <p:cNvSpPr/>
          <p:nvPr/>
        </p:nvSpPr>
        <p:spPr>
          <a:xfrm>
            <a:off x="997880" y="4349053"/>
            <a:ext cx="4166364" cy="1687946"/>
          </a:xfrm>
          <a:prstGeom prst="roundRect">
            <a:avLst>
              <a:gd name="adj" fmla="val 13568"/>
            </a:avLst>
          </a:prstGeom>
          <a:solidFill>
            <a:schemeClr val="accent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BA4C569E-5F17-AF0F-CE51-B44F335B89B2}"/>
              </a:ext>
            </a:extLst>
          </p:cNvPr>
          <p:cNvSpPr>
            <a:spLocks noGrp="1"/>
          </p:cNvSpPr>
          <p:nvPr>
            <p:ph type="sldNum" sz="quarter" idx="12"/>
          </p:nvPr>
        </p:nvSpPr>
        <p:spPr/>
        <p:txBody>
          <a:bodyPr/>
          <a:lstStyle/>
          <a:p>
            <a:pPr algn="ctr"/>
            <a:fld id="{3C00FB23-6DD6-48B6-A62D-8FFD9A1B5DC8}" type="slidenum">
              <a:rPr lang="en-US" smtClean="0"/>
              <a:pPr algn="ctr"/>
              <a:t>5</a:t>
            </a:fld>
            <a:endParaRPr lang="en-US" dirty="0"/>
          </a:p>
        </p:txBody>
      </p:sp>
      <p:sp>
        <p:nvSpPr>
          <p:cNvPr id="5" name="Content Placeholder 2">
            <a:extLst>
              <a:ext uri="{FF2B5EF4-FFF2-40B4-BE49-F238E27FC236}">
                <a16:creationId xmlns:a16="http://schemas.microsoft.com/office/drawing/2014/main" id="{2A955F6A-A19F-6BAC-0461-A2F210E618F2}"/>
              </a:ext>
            </a:extLst>
          </p:cNvPr>
          <p:cNvSpPr txBox="1">
            <a:spLocks/>
          </p:cNvSpPr>
          <p:nvPr/>
        </p:nvSpPr>
        <p:spPr>
          <a:xfrm>
            <a:off x="1239291" y="4653595"/>
            <a:ext cx="3671351" cy="190480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dirty="0">
                <a:solidFill>
                  <a:schemeClr val="bg1"/>
                </a:solidFill>
              </a:rPr>
              <a:t>Eating </a:t>
            </a:r>
            <a:r>
              <a:rPr lang="en-US" sz="1800" b="1" dirty="0">
                <a:solidFill>
                  <a:schemeClr val="bg1"/>
                </a:solidFill>
              </a:rPr>
              <a:t>different types </a:t>
            </a:r>
            <a:r>
              <a:rPr lang="en-US" sz="1800" dirty="0">
                <a:solidFill>
                  <a:schemeClr val="bg1"/>
                </a:solidFill>
              </a:rPr>
              <a:t>of foods from all of the groups supports health, growth, energy, learning, and performance.</a:t>
            </a:r>
            <a:endParaRPr lang="en-US" sz="2000" dirty="0">
              <a:solidFill>
                <a:schemeClr val="bg1"/>
              </a:solidFill>
            </a:endParaRPr>
          </a:p>
        </p:txBody>
      </p:sp>
      <p:sp>
        <p:nvSpPr>
          <p:cNvPr id="6" name="Content Placeholder 2">
            <a:extLst>
              <a:ext uri="{FF2B5EF4-FFF2-40B4-BE49-F238E27FC236}">
                <a16:creationId xmlns:a16="http://schemas.microsoft.com/office/drawing/2014/main" id="{0E32DD6D-96F4-62EA-DB13-E1914E186EBE}"/>
              </a:ext>
            </a:extLst>
          </p:cNvPr>
          <p:cNvSpPr txBox="1">
            <a:spLocks/>
          </p:cNvSpPr>
          <p:nvPr/>
        </p:nvSpPr>
        <p:spPr>
          <a:xfrm>
            <a:off x="6905395" y="1387717"/>
            <a:ext cx="4448405" cy="2151933"/>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dirty="0">
                <a:solidFill>
                  <a:schemeClr val="bg1"/>
                </a:solidFill>
              </a:rPr>
              <a:t>Think of </a:t>
            </a:r>
            <a:r>
              <a:rPr lang="en-US" sz="1800" b="1" dirty="0">
                <a:solidFill>
                  <a:schemeClr val="bg1"/>
                </a:solidFill>
              </a:rPr>
              <a:t>food groups </a:t>
            </a:r>
            <a:r>
              <a:rPr lang="en-US" sz="1800" dirty="0">
                <a:solidFill>
                  <a:schemeClr val="bg1"/>
                </a:solidFill>
              </a:rPr>
              <a:t>like players on a team or instruments in a band. Each one has its own strengths and contributes something different. Food groups work the same way. Each group helps the brain and body in different ways. </a:t>
            </a:r>
            <a:endParaRPr lang="en-US" sz="2000" dirty="0">
              <a:solidFill>
                <a:schemeClr val="bg1"/>
              </a:solidFill>
            </a:endParaRPr>
          </a:p>
        </p:txBody>
      </p:sp>
      <p:sp>
        <p:nvSpPr>
          <p:cNvPr id="34" name="Rectangle: Rounded Corners 33">
            <a:extLst>
              <a:ext uri="{FF2B5EF4-FFF2-40B4-BE49-F238E27FC236}">
                <a16:creationId xmlns:a16="http://schemas.microsoft.com/office/drawing/2014/main" id="{4252EC79-8557-FA0D-26CA-158ED7094F57}"/>
              </a:ext>
            </a:extLst>
          </p:cNvPr>
          <p:cNvSpPr/>
          <p:nvPr/>
        </p:nvSpPr>
        <p:spPr>
          <a:xfrm>
            <a:off x="7207628" y="3909123"/>
            <a:ext cx="3671351" cy="1917831"/>
          </a:xfrm>
          <a:prstGeom prst="roundRect">
            <a:avLst>
              <a:gd name="adj" fmla="val 13568"/>
            </a:avLst>
          </a:prstGeom>
          <a:solidFill>
            <a:schemeClr val="accent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B9DD4CE6-AFEA-089C-7F9F-831FC3D0A2C0}"/>
              </a:ext>
            </a:extLst>
          </p:cNvPr>
          <p:cNvSpPr txBox="1">
            <a:spLocks/>
          </p:cNvSpPr>
          <p:nvPr/>
        </p:nvSpPr>
        <p:spPr>
          <a:xfrm>
            <a:off x="7560434" y="4206194"/>
            <a:ext cx="3217589" cy="1314881"/>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Nutrition</a:t>
            </a:r>
            <a:r>
              <a:rPr lang="en-US" sz="1800" dirty="0">
                <a:solidFill>
                  <a:schemeClr val="bg1"/>
                </a:solidFill>
              </a:rPr>
              <a:t> is how the body uses food. Eating is a practice that cares for the body and supports many areas of health.</a:t>
            </a:r>
            <a:endParaRPr lang="en-US" sz="2000" dirty="0">
              <a:solidFill>
                <a:schemeClr val="bg1"/>
              </a:solidFill>
            </a:endParaRPr>
          </a:p>
        </p:txBody>
      </p:sp>
      <p:sp>
        <p:nvSpPr>
          <p:cNvPr id="26" name="Rectangle: Rounded Corners 25">
            <a:extLst>
              <a:ext uri="{FF2B5EF4-FFF2-40B4-BE49-F238E27FC236}">
                <a16:creationId xmlns:a16="http://schemas.microsoft.com/office/drawing/2014/main" id="{80D288C8-CD29-1516-3AAB-98E65BC49DBC}"/>
              </a:ext>
            </a:extLst>
          </p:cNvPr>
          <p:cNvSpPr/>
          <p:nvPr/>
        </p:nvSpPr>
        <p:spPr>
          <a:xfrm>
            <a:off x="702609" y="2149218"/>
            <a:ext cx="4854293" cy="1774845"/>
          </a:xfrm>
          <a:prstGeom prst="roundRect">
            <a:avLst>
              <a:gd name="adj" fmla="val 13568"/>
            </a:avLst>
          </a:prstGeom>
          <a:solidFill>
            <a:schemeClr val="accent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A3009D4-BE83-6E6E-0F9D-DDB42C48E50F}"/>
              </a:ext>
            </a:extLst>
          </p:cNvPr>
          <p:cNvSpPr txBox="1"/>
          <p:nvPr/>
        </p:nvSpPr>
        <p:spPr>
          <a:xfrm>
            <a:off x="293106" y="6159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1</a:t>
            </a:r>
          </a:p>
        </p:txBody>
      </p:sp>
      <p:pic>
        <p:nvPicPr>
          <p:cNvPr id="11" name="Picture 10">
            <a:extLst>
              <a:ext uri="{FF2B5EF4-FFF2-40B4-BE49-F238E27FC236}">
                <a16:creationId xmlns:a16="http://schemas.microsoft.com/office/drawing/2014/main" id="{B34B532D-3688-C8BC-E306-6BF5EAC4B4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8973" y="3225330"/>
            <a:ext cx="2825502" cy="3276607"/>
          </a:xfrm>
          <a:prstGeom prst="rect">
            <a:avLst/>
          </a:prstGeom>
        </p:spPr>
      </p:pic>
      <p:sp>
        <p:nvSpPr>
          <p:cNvPr id="3" name="Content Placeholder 2">
            <a:extLst>
              <a:ext uri="{FF2B5EF4-FFF2-40B4-BE49-F238E27FC236}">
                <a16:creationId xmlns:a16="http://schemas.microsoft.com/office/drawing/2014/main" id="{F5D91B82-D59C-21FC-986A-9A5BDB1ACA32}"/>
              </a:ext>
            </a:extLst>
          </p:cNvPr>
          <p:cNvSpPr>
            <a:spLocks noGrp="1"/>
          </p:cNvSpPr>
          <p:nvPr>
            <p:ph idx="4294967295"/>
          </p:nvPr>
        </p:nvSpPr>
        <p:spPr>
          <a:xfrm>
            <a:off x="1035018" y="2387337"/>
            <a:ext cx="4346575" cy="2209800"/>
          </a:xfrm>
          <a:noFill/>
        </p:spPr>
        <p:txBody>
          <a:bodyPr lIns="0" tIns="0" rIns="0" bIns="0">
            <a:noAutofit/>
          </a:bodyPr>
          <a:lstStyle/>
          <a:p>
            <a:pPr marL="0" indent="0">
              <a:lnSpc>
                <a:spcPct val="100000"/>
              </a:lnSpc>
              <a:spcBef>
                <a:spcPts val="0"/>
              </a:spcBef>
              <a:buNone/>
            </a:pPr>
            <a:r>
              <a:rPr lang="en-US" sz="1800" dirty="0">
                <a:solidFill>
                  <a:schemeClr val="bg1"/>
                </a:solidFill>
              </a:rPr>
              <a:t>One way to define </a:t>
            </a:r>
            <a:r>
              <a:rPr lang="en-US" sz="1800" b="1" dirty="0">
                <a:solidFill>
                  <a:schemeClr val="bg1"/>
                </a:solidFill>
              </a:rPr>
              <a:t>healthy eating </a:t>
            </a:r>
            <a:r>
              <a:rPr lang="en-US" sz="1800" dirty="0">
                <a:solidFill>
                  <a:schemeClr val="bg1"/>
                </a:solidFill>
              </a:rPr>
              <a:t>is by eating a mix of foods from different groups each day and week: dairy, vegetables, fruits, grains, and protein foods.</a:t>
            </a:r>
          </a:p>
          <a:p>
            <a:pPr marL="0" indent="0">
              <a:buNone/>
            </a:pPr>
            <a:endParaRPr lang="en-US" sz="2000" dirty="0">
              <a:solidFill>
                <a:schemeClr val="bg1"/>
              </a:solidFill>
            </a:endParaRPr>
          </a:p>
        </p:txBody>
      </p:sp>
    </p:spTree>
    <p:extLst>
      <p:ext uri="{BB962C8B-B14F-4D97-AF65-F5344CB8AC3E}">
        <p14:creationId xmlns:p14="http://schemas.microsoft.com/office/powerpoint/2010/main" val="3624299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Top Corners Rounded 6">
            <a:extLst>
              <a:ext uri="{FF2B5EF4-FFF2-40B4-BE49-F238E27FC236}">
                <a16:creationId xmlns:a16="http://schemas.microsoft.com/office/drawing/2014/main" id="{BC5F35DE-ED0E-2A5E-6EED-51B7E42B9959}"/>
              </a:ext>
            </a:extLst>
          </p:cNvPr>
          <p:cNvSpPr/>
          <p:nvPr/>
        </p:nvSpPr>
        <p:spPr>
          <a:xfrm rot="5400000">
            <a:off x="48696" y="1888317"/>
            <a:ext cx="2694504" cy="2791896"/>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Top Corners Rounded 10">
            <a:extLst>
              <a:ext uri="{FF2B5EF4-FFF2-40B4-BE49-F238E27FC236}">
                <a16:creationId xmlns:a16="http://schemas.microsoft.com/office/drawing/2014/main" id="{05CADE15-0042-0DFB-902E-2BE2233AD9A8}"/>
              </a:ext>
            </a:extLst>
          </p:cNvPr>
          <p:cNvSpPr/>
          <p:nvPr/>
        </p:nvSpPr>
        <p:spPr>
          <a:xfrm rot="10800000">
            <a:off x="8824772" y="-2"/>
            <a:ext cx="2791897" cy="3192286"/>
          </a:xfrm>
          <a:prstGeom prst="round2SameRect">
            <a:avLst>
              <a:gd name="adj1" fmla="val 12205"/>
              <a:gd name="adj2" fmla="val 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F75428-B5AE-52D3-AB81-894AF26F9250}"/>
              </a:ext>
            </a:extLst>
          </p:cNvPr>
          <p:cNvSpPr>
            <a:spLocks noGrp="1"/>
          </p:cNvSpPr>
          <p:nvPr>
            <p:ph type="title"/>
          </p:nvPr>
        </p:nvSpPr>
        <p:spPr/>
        <p:txBody>
          <a:bodyPr/>
          <a:lstStyle/>
          <a:p>
            <a:r>
              <a:rPr lang="en-US" dirty="0"/>
              <a:t>What Does It Mean to</a:t>
            </a:r>
            <a:br>
              <a:rPr lang="en-US" dirty="0"/>
            </a:br>
            <a:r>
              <a:rPr lang="en-US" dirty="0"/>
              <a:t>Be Healthy?</a:t>
            </a:r>
          </a:p>
        </p:txBody>
      </p:sp>
      <p:sp>
        <p:nvSpPr>
          <p:cNvPr id="4" name="Slide Number Placeholder 3">
            <a:extLst>
              <a:ext uri="{FF2B5EF4-FFF2-40B4-BE49-F238E27FC236}">
                <a16:creationId xmlns:a16="http://schemas.microsoft.com/office/drawing/2014/main" id="{68D5EB04-BB4E-888B-F3EF-E5030C24C251}"/>
              </a:ext>
            </a:extLst>
          </p:cNvPr>
          <p:cNvSpPr>
            <a:spLocks noGrp="1"/>
          </p:cNvSpPr>
          <p:nvPr>
            <p:ph type="sldNum" sz="quarter" idx="12"/>
          </p:nvPr>
        </p:nvSpPr>
        <p:spPr/>
        <p:txBody>
          <a:bodyPr/>
          <a:lstStyle/>
          <a:p>
            <a:pPr algn="ctr"/>
            <a:fld id="{3C00FB23-6DD6-48B6-A62D-8FFD9A1B5DC8}" type="slidenum">
              <a:rPr lang="en-US" smtClean="0"/>
              <a:pPr algn="ctr"/>
              <a:t>6</a:t>
            </a:fld>
            <a:endParaRPr lang="en-US" dirty="0"/>
          </a:p>
        </p:txBody>
      </p:sp>
      <p:sp>
        <p:nvSpPr>
          <p:cNvPr id="9" name="TextBox 8">
            <a:extLst>
              <a:ext uri="{FF2B5EF4-FFF2-40B4-BE49-F238E27FC236}">
                <a16:creationId xmlns:a16="http://schemas.microsoft.com/office/drawing/2014/main" id="{DDEDF662-1C7C-9EBB-C7D5-1EB1356BD683}"/>
              </a:ext>
            </a:extLst>
          </p:cNvPr>
          <p:cNvSpPr txBox="1"/>
          <p:nvPr/>
        </p:nvSpPr>
        <p:spPr>
          <a:xfrm>
            <a:off x="369207" y="2262451"/>
            <a:ext cx="2226621" cy="2031325"/>
          </a:xfrm>
          <a:prstGeom prst="rect">
            <a:avLst/>
          </a:prstGeom>
          <a:noFill/>
        </p:spPr>
        <p:txBody>
          <a:bodyPr wrap="square" rtlCol="0">
            <a:spAutoFit/>
          </a:bodyPr>
          <a:lstStyle/>
          <a:p>
            <a:r>
              <a:rPr lang="en-US" b="1" dirty="0"/>
              <a:t>Directions: </a:t>
            </a:r>
            <a:r>
              <a:rPr lang="en-US" dirty="0"/>
              <a:t>Write your ideas about what it means to be healthy or what healthy looks and feels like to you.</a:t>
            </a:r>
          </a:p>
        </p:txBody>
      </p:sp>
      <p:sp>
        <p:nvSpPr>
          <p:cNvPr id="10" name="TextBox 9">
            <a:extLst>
              <a:ext uri="{FF2B5EF4-FFF2-40B4-BE49-F238E27FC236}">
                <a16:creationId xmlns:a16="http://schemas.microsoft.com/office/drawing/2014/main" id="{3AE9C69F-30F9-ACE6-FFEA-625A8C15F7ED}"/>
              </a:ext>
            </a:extLst>
          </p:cNvPr>
          <p:cNvSpPr txBox="1"/>
          <p:nvPr/>
        </p:nvSpPr>
        <p:spPr>
          <a:xfrm>
            <a:off x="9286423" y="1054376"/>
            <a:ext cx="2379044" cy="1200329"/>
          </a:xfrm>
          <a:prstGeom prst="rect">
            <a:avLst/>
          </a:prstGeom>
          <a:noFill/>
        </p:spPr>
        <p:txBody>
          <a:bodyPr wrap="square" rtlCol="0">
            <a:spAutoFit/>
          </a:bodyPr>
          <a:lstStyle/>
          <a:p>
            <a:r>
              <a:rPr lang="en-US" sz="1600" b="1" dirty="0">
                <a:solidFill>
                  <a:schemeClr val="bg1"/>
                </a:solidFill>
              </a:rPr>
              <a:t>Definition of healthy: </a:t>
            </a:r>
          </a:p>
          <a:p>
            <a:endParaRPr lang="en-US" sz="800" dirty="0">
              <a:solidFill>
                <a:schemeClr val="bg1"/>
              </a:solidFill>
            </a:endParaRPr>
          </a:p>
          <a:p>
            <a:r>
              <a:rPr lang="en-US" sz="1600" dirty="0">
                <a:solidFill>
                  <a:schemeClr val="bg1"/>
                </a:solidFill>
              </a:rPr>
              <a:t>beneficial to the body; being well</a:t>
            </a:r>
          </a:p>
        </p:txBody>
      </p:sp>
      <p:pic>
        <p:nvPicPr>
          <p:cNvPr id="13" name="Graphic 12">
            <a:extLst>
              <a:ext uri="{FF2B5EF4-FFF2-40B4-BE49-F238E27FC236}">
                <a16:creationId xmlns:a16="http://schemas.microsoft.com/office/drawing/2014/main" id="{20B4E5BB-FCE3-3B92-0DC0-9F6C21800D8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355941" y="422962"/>
            <a:ext cx="573578" cy="573578"/>
          </a:xfrm>
          <a:prstGeom prst="rect">
            <a:avLst/>
          </a:prstGeom>
        </p:spPr>
      </p:pic>
      <p:sp>
        <p:nvSpPr>
          <p:cNvPr id="5" name="TextBox 4">
            <a:extLst>
              <a:ext uri="{FF2B5EF4-FFF2-40B4-BE49-F238E27FC236}">
                <a16:creationId xmlns:a16="http://schemas.microsoft.com/office/drawing/2014/main" id="{92FBFF95-AE6E-C333-B941-DB41DDD51C97}"/>
              </a:ext>
            </a:extLst>
          </p:cNvPr>
          <p:cNvSpPr txBox="1"/>
          <p:nvPr/>
        </p:nvSpPr>
        <p:spPr>
          <a:xfrm>
            <a:off x="293106" y="6159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1</a:t>
            </a:r>
          </a:p>
        </p:txBody>
      </p:sp>
      <p:pic>
        <p:nvPicPr>
          <p:cNvPr id="6" name="Picture 5">
            <a:extLst>
              <a:ext uri="{FF2B5EF4-FFF2-40B4-BE49-F238E27FC236}">
                <a16:creationId xmlns:a16="http://schemas.microsoft.com/office/drawing/2014/main" id="{5AF706E3-9598-DC95-304B-FF49CEADAE1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520430" y="1878041"/>
            <a:ext cx="9204970" cy="4745207"/>
          </a:xfrm>
          <a:prstGeom prst="rect">
            <a:avLst/>
          </a:prstGeom>
        </p:spPr>
      </p:pic>
    </p:spTree>
    <p:extLst>
      <p:ext uri="{BB962C8B-B14F-4D97-AF65-F5344CB8AC3E}">
        <p14:creationId xmlns:p14="http://schemas.microsoft.com/office/powerpoint/2010/main" val="3602777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C296D-E119-ED02-1B02-AAE6AC3ACBBE}"/>
            </a:ext>
          </a:extLst>
        </p:cNvPr>
        <p:cNvGrpSpPr/>
        <p:nvPr/>
      </p:nvGrpSpPr>
      <p:grpSpPr>
        <a:xfrm>
          <a:off x="0" y="0"/>
          <a:ext cx="0" cy="0"/>
          <a:chOff x="0" y="0"/>
          <a:chExt cx="0" cy="0"/>
        </a:xfrm>
      </p:grpSpPr>
      <p:sp>
        <p:nvSpPr>
          <p:cNvPr id="8" name="Rectangle: Top Corners Rounded 7">
            <a:extLst>
              <a:ext uri="{FF2B5EF4-FFF2-40B4-BE49-F238E27FC236}">
                <a16:creationId xmlns:a16="http://schemas.microsoft.com/office/drawing/2014/main" id="{014C0430-70A4-B181-4578-7BDC96CBC950}"/>
              </a:ext>
            </a:extLst>
          </p:cNvPr>
          <p:cNvSpPr/>
          <p:nvPr/>
        </p:nvSpPr>
        <p:spPr>
          <a:xfrm rot="5400000">
            <a:off x="1239452" y="3931007"/>
            <a:ext cx="838882" cy="3317790"/>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937162-AFBC-17DF-FC7E-9C50EAD37BD3}"/>
              </a:ext>
            </a:extLst>
          </p:cNvPr>
          <p:cNvSpPr>
            <a:spLocks noGrp="1"/>
          </p:cNvSpPr>
          <p:nvPr>
            <p:ph type="title"/>
          </p:nvPr>
        </p:nvSpPr>
        <p:spPr/>
        <p:txBody>
          <a:bodyPr/>
          <a:lstStyle/>
          <a:p>
            <a:r>
              <a:rPr lang="en-US" dirty="0"/>
              <a:t>What Does It Mean to Be Healthy?</a:t>
            </a:r>
          </a:p>
        </p:txBody>
      </p:sp>
      <p:sp>
        <p:nvSpPr>
          <p:cNvPr id="4" name="Slide Number Placeholder 3">
            <a:extLst>
              <a:ext uri="{FF2B5EF4-FFF2-40B4-BE49-F238E27FC236}">
                <a16:creationId xmlns:a16="http://schemas.microsoft.com/office/drawing/2014/main" id="{2B566503-E5CD-544F-DF91-759485B7C562}"/>
              </a:ext>
            </a:extLst>
          </p:cNvPr>
          <p:cNvSpPr>
            <a:spLocks noGrp="1"/>
          </p:cNvSpPr>
          <p:nvPr>
            <p:ph type="sldNum" sz="quarter" idx="12"/>
          </p:nvPr>
        </p:nvSpPr>
        <p:spPr/>
        <p:txBody>
          <a:bodyPr/>
          <a:lstStyle/>
          <a:p>
            <a:pPr algn="ctr"/>
            <a:fld id="{3C00FB23-6DD6-48B6-A62D-8FFD9A1B5DC8}" type="slidenum">
              <a:rPr lang="en-US" smtClean="0"/>
              <a:pPr algn="ctr"/>
              <a:t>7</a:t>
            </a:fld>
            <a:endParaRPr lang="en-US" dirty="0"/>
          </a:p>
        </p:txBody>
      </p:sp>
      <p:pic>
        <p:nvPicPr>
          <p:cNvPr id="6" name="Picture 5">
            <a:extLst>
              <a:ext uri="{FF2B5EF4-FFF2-40B4-BE49-F238E27FC236}">
                <a16:creationId xmlns:a16="http://schemas.microsoft.com/office/drawing/2014/main" id="{57468703-4B4D-7C2C-241B-ADE3091D8A6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564177" y="1747667"/>
            <a:ext cx="9204970" cy="4745207"/>
          </a:xfrm>
          <a:prstGeom prst="rect">
            <a:avLst/>
          </a:prstGeom>
        </p:spPr>
      </p:pic>
      <p:sp>
        <p:nvSpPr>
          <p:cNvPr id="9" name="TextBox 8">
            <a:extLst>
              <a:ext uri="{FF2B5EF4-FFF2-40B4-BE49-F238E27FC236}">
                <a16:creationId xmlns:a16="http://schemas.microsoft.com/office/drawing/2014/main" id="{ED201582-E00A-8ED6-D912-8A357CC62767}"/>
              </a:ext>
            </a:extLst>
          </p:cNvPr>
          <p:cNvSpPr txBox="1"/>
          <p:nvPr/>
        </p:nvSpPr>
        <p:spPr>
          <a:xfrm>
            <a:off x="253829" y="5262792"/>
            <a:ext cx="3761345" cy="646331"/>
          </a:xfrm>
          <a:prstGeom prst="rect">
            <a:avLst/>
          </a:prstGeom>
          <a:noFill/>
        </p:spPr>
        <p:txBody>
          <a:bodyPr wrap="square" rtlCol="0">
            <a:spAutoFit/>
          </a:bodyPr>
          <a:lstStyle/>
          <a:p>
            <a:r>
              <a:rPr lang="en-US" sz="3600" b="1" dirty="0">
                <a:solidFill>
                  <a:schemeClr val="tx2"/>
                </a:solidFill>
              </a:rPr>
              <a:t>EXAMPLES</a:t>
            </a:r>
            <a:endParaRPr lang="en-US" sz="3600" dirty="0">
              <a:solidFill>
                <a:schemeClr val="tx2"/>
              </a:solidFill>
            </a:endParaRPr>
          </a:p>
        </p:txBody>
      </p:sp>
      <p:sp>
        <p:nvSpPr>
          <p:cNvPr id="3" name="TextBox 2">
            <a:extLst>
              <a:ext uri="{FF2B5EF4-FFF2-40B4-BE49-F238E27FC236}">
                <a16:creationId xmlns:a16="http://schemas.microsoft.com/office/drawing/2014/main" id="{15201746-E0CB-180F-B225-D0C89621BC9E}"/>
              </a:ext>
            </a:extLst>
          </p:cNvPr>
          <p:cNvSpPr txBox="1"/>
          <p:nvPr/>
        </p:nvSpPr>
        <p:spPr>
          <a:xfrm>
            <a:off x="4361720" y="2495693"/>
            <a:ext cx="2028180" cy="369332"/>
          </a:xfrm>
          <a:prstGeom prst="rect">
            <a:avLst/>
          </a:prstGeom>
          <a:noFill/>
        </p:spPr>
        <p:txBody>
          <a:bodyPr wrap="square" rtlCol="0">
            <a:spAutoFit/>
          </a:bodyPr>
          <a:lstStyle/>
          <a:p>
            <a:pPr algn="ctr"/>
            <a:r>
              <a:rPr lang="en-US" dirty="0"/>
              <a:t>Play outside</a:t>
            </a:r>
          </a:p>
        </p:txBody>
      </p:sp>
      <p:sp>
        <p:nvSpPr>
          <p:cNvPr id="7" name="TextBox 6">
            <a:extLst>
              <a:ext uri="{FF2B5EF4-FFF2-40B4-BE49-F238E27FC236}">
                <a16:creationId xmlns:a16="http://schemas.microsoft.com/office/drawing/2014/main" id="{387746D4-5FEA-E0F4-16EA-8FC0AE4F547B}"/>
              </a:ext>
            </a:extLst>
          </p:cNvPr>
          <p:cNvSpPr txBox="1"/>
          <p:nvPr/>
        </p:nvSpPr>
        <p:spPr>
          <a:xfrm>
            <a:off x="2661322" y="3346529"/>
            <a:ext cx="1797543" cy="923330"/>
          </a:xfrm>
          <a:prstGeom prst="rect">
            <a:avLst/>
          </a:prstGeom>
          <a:noFill/>
        </p:spPr>
        <p:txBody>
          <a:bodyPr wrap="square" rtlCol="0">
            <a:spAutoFit/>
          </a:bodyPr>
          <a:lstStyle/>
          <a:p>
            <a:pPr algn="ctr"/>
            <a:r>
              <a:rPr lang="en-US" dirty="0"/>
              <a:t>Spend time with friends or family</a:t>
            </a:r>
          </a:p>
        </p:txBody>
      </p:sp>
      <p:sp>
        <p:nvSpPr>
          <p:cNvPr id="11" name="TextBox 10">
            <a:extLst>
              <a:ext uri="{FF2B5EF4-FFF2-40B4-BE49-F238E27FC236}">
                <a16:creationId xmlns:a16="http://schemas.microsoft.com/office/drawing/2014/main" id="{973AEE57-861B-4F73-277E-805A9E3F4E3D}"/>
              </a:ext>
            </a:extLst>
          </p:cNvPr>
          <p:cNvSpPr txBox="1"/>
          <p:nvPr/>
        </p:nvSpPr>
        <p:spPr>
          <a:xfrm>
            <a:off x="4211611" y="4561135"/>
            <a:ext cx="2028180" cy="646331"/>
          </a:xfrm>
          <a:prstGeom prst="rect">
            <a:avLst/>
          </a:prstGeom>
          <a:noFill/>
        </p:spPr>
        <p:txBody>
          <a:bodyPr wrap="square" rtlCol="0">
            <a:spAutoFit/>
          </a:bodyPr>
          <a:lstStyle/>
          <a:p>
            <a:pPr algn="ctr"/>
            <a:r>
              <a:rPr lang="en-US" dirty="0"/>
              <a:t>Move our bodies</a:t>
            </a:r>
          </a:p>
        </p:txBody>
      </p:sp>
      <p:sp>
        <p:nvSpPr>
          <p:cNvPr id="13" name="TextBox 12">
            <a:extLst>
              <a:ext uri="{FF2B5EF4-FFF2-40B4-BE49-F238E27FC236}">
                <a16:creationId xmlns:a16="http://schemas.microsoft.com/office/drawing/2014/main" id="{693514CF-CE06-D5D5-6B3C-A243EE5371BA}"/>
              </a:ext>
            </a:extLst>
          </p:cNvPr>
          <p:cNvSpPr txBox="1"/>
          <p:nvPr/>
        </p:nvSpPr>
        <p:spPr>
          <a:xfrm>
            <a:off x="8409300" y="2967335"/>
            <a:ext cx="1462978" cy="923330"/>
          </a:xfrm>
          <a:prstGeom prst="rect">
            <a:avLst/>
          </a:prstGeom>
          <a:noFill/>
        </p:spPr>
        <p:txBody>
          <a:bodyPr wrap="square" rtlCol="0">
            <a:spAutoFit/>
          </a:bodyPr>
          <a:lstStyle/>
          <a:p>
            <a:pPr algn="ctr"/>
            <a:r>
              <a:rPr lang="en-US" dirty="0"/>
              <a:t>Get enough sleep</a:t>
            </a:r>
          </a:p>
        </p:txBody>
      </p:sp>
      <p:sp>
        <p:nvSpPr>
          <p:cNvPr id="15" name="TextBox 14">
            <a:extLst>
              <a:ext uri="{FF2B5EF4-FFF2-40B4-BE49-F238E27FC236}">
                <a16:creationId xmlns:a16="http://schemas.microsoft.com/office/drawing/2014/main" id="{F51A91D0-855B-AE4B-C235-315AD9328380}"/>
              </a:ext>
            </a:extLst>
          </p:cNvPr>
          <p:cNvSpPr txBox="1"/>
          <p:nvPr/>
        </p:nvSpPr>
        <p:spPr>
          <a:xfrm>
            <a:off x="9958850" y="4205104"/>
            <a:ext cx="1632299" cy="1200329"/>
          </a:xfrm>
          <a:prstGeom prst="rect">
            <a:avLst/>
          </a:prstGeom>
          <a:noFill/>
        </p:spPr>
        <p:txBody>
          <a:bodyPr wrap="square" rtlCol="0">
            <a:spAutoFit/>
          </a:bodyPr>
          <a:lstStyle/>
          <a:p>
            <a:pPr algn="ctr"/>
            <a:r>
              <a:rPr lang="en-US" dirty="0"/>
              <a:t>Take care of ourselves when we are sick</a:t>
            </a:r>
          </a:p>
        </p:txBody>
      </p:sp>
      <p:sp>
        <p:nvSpPr>
          <p:cNvPr id="17" name="TextBox 16">
            <a:extLst>
              <a:ext uri="{FF2B5EF4-FFF2-40B4-BE49-F238E27FC236}">
                <a16:creationId xmlns:a16="http://schemas.microsoft.com/office/drawing/2014/main" id="{26D75616-92E5-8295-12EC-821B00DC6345}"/>
              </a:ext>
            </a:extLst>
          </p:cNvPr>
          <p:cNvSpPr txBox="1"/>
          <p:nvPr/>
        </p:nvSpPr>
        <p:spPr>
          <a:xfrm>
            <a:off x="8047967" y="5170459"/>
            <a:ext cx="1632298" cy="923330"/>
          </a:xfrm>
          <a:prstGeom prst="rect">
            <a:avLst/>
          </a:prstGeom>
          <a:noFill/>
        </p:spPr>
        <p:txBody>
          <a:bodyPr wrap="square" rtlCol="0">
            <a:spAutoFit/>
          </a:bodyPr>
          <a:lstStyle/>
          <a:p>
            <a:pPr algn="ctr"/>
            <a:r>
              <a:rPr lang="en-US" dirty="0"/>
              <a:t>Eat food to fuel our bodies</a:t>
            </a:r>
          </a:p>
        </p:txBody>
      </p:sp>
      <p:sp>
        <p:nvSpPr>
          <p:cNvPr id="10" name="TextBox 9">
            <a:extLst>
              <a:ext uri="{FF2B5EF4-FFF2-40B4-BE49-F238E27FC236}">
                <a16:creationId xmlns:a16="http://schemas.microsoft.com/office/drawing/2014/main" id="{260F48FE-B26B-DB04-9F7E-D1AB6B319883}"/>
              </a:ext>
            </a:extLst>
          </p:cNvPr>
          <p:cNvSpPr txBox="1"/>
          <p:nvPr/>
        </p:nvSpPr>
        <p:spPr>
          <a:xfrm>
            <a:off x="293106" y="6159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1</a:t>
            </a:r>
          </a:p>
        </p:txBody>
      </p:sp>
    </p:spTree>
    <p:extLst>
      <p:ext uri="{BB962C8B-B14F-4D97-AF65-F5344CB8AC3E}">
        <p14:creationId xmlns:p14="http://schemas.microsoft.com/office/powerpoint/2010/main" val="2009041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Top Corners Rounded 10">
            <a:extLst>
              <a:ext uri="{FF2B5EF4-FFF2-40B4-BE49-F238E27FC236}">
                <a16:creationId xmlns:a16="http://schemas.microsoft.com/office/drawing/2014/main" id="{59FF13DB-8601-1920-3F9B-ED7429E66A18}"/>
              </a:ext>
            </a:extLst>
          </p:cNvPr>
          <p:cNvSpPr/>
          <p:nvPr/>
        </p:nvSpPr>
        <p:spPr>
          <a:xfrm rot="16200000">
            <a:off x="3924673" y="1880217"/>
            <a:ext cx="1382707" cy="2273945"/>
          </a:xfrm>
          <a:prstGeom prst="round2Same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ctr"/>
            <a:r>
              <a:rPr lang="en-US" sz="2400" b="1" dirty="0">
                <a:solidFill>
                  <a:schemeClr val="tx2"/>
                </a:solidFill>
              </a:rPr>
              <a:t>Food</a:t>
            </a:r>
          </a:p>
          <a:p>
            <a:pPr algn="ctr"/>
            <a:r>
              <a:rPr lang="en-US" sz="2400" b="1" dirty="0">
                <a:solidFill>
                  <a:schemeClr val="tx2"/>
                </a:solidFill>
              </a:rPr>
              <a:t>groups</a:t>
            </a:r>
            <a:endParaRPr lang="en-US" sz="2400" dirty="0">
              <a:solidFill>
                <a:schemeClr val="tx2"/>
              </a:solidFill>
            </a:endParaRPr>
          </a:p>
        </p:txBody>
      </p:sp>
      <p:sp>
        <p:nvSpPr>
          <p:cNvPr id="14" name="Rectangle: Top Corners Rounded 13">
            <a:extLst>
              <a:ext uri="{FF2B5EF4-FFF2-40B4-BE49-F238E27FC236}">
                <a16:creationId xmlns:a16="http://schemas.microsoft.com/office/drawing/2014/main" id="{ABBDA844-EEF4-500D-6F49-5837D36F103A}"/>
              </a:ext>
            </a:extLst>
          </p:cNvPr>
          <p:cNvSpPr/>
          <p:nvPr/>
        </p:nvSpPr>
        <p:spPr>
          <a:xfrm rot="16200000">
            <a:off x="4193362" y="521298"/>
            <a:ext cx="845332" cy="2273950"/>
          </a:xfrm>
          <a:prstGeom prst="round2Same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ctr"/>
            <a:r>
              <a:rPr lang="en-US" sz="2400" b="1" dirty="0">
                <a:solidFill>
                  <a:schemeClr val="tx2"/>
                </a:solidFill>
              </a:rPr>
              <a:t>Healthy</a:t>
            </a:r>
          </a:p>
        </p:txBody>
      </p:sp>
      <p:sp>
        <p:nvSpPr>
          <p:cNvPr id="16" name="Rectangle: Top Corners Rounded 15">
            <a:extLst>
              <a:ext uri="{FF2B5EF4-FFF2-40B4-BE49-F238E27FC236}">
                <a16:creationId xmlns:a16="http://schemas.microsoft.com/office/drawing/2014/main" id="{6430B74B-1E54-E160-2808-3AA34CAA3E97}"/>
              </a:ext>
            </a:extLst>
          </p:cNvPr>
          <p:cNvSpPr/>
          <p:nvPr/>
        </p:nvSpPr>
        <p:spPr>
          <a:xfrm rot="16200000">
            <a:off x="4008620" y="3423873"/>
            <a:ext cx="1214811" cy="2273946"/>
          </a:xfrm>
          <a:prstGeom prst="round2Same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ctr"/>
            <a:r>
              <a:rPr lang="en-US" sz="2400" b="1" dirty="0">
                <a:solidFill>
                  <a:schemeClr val="tx2"/>
                </a:solidFill>
              </a:rPr>
              <a:t>Nutrition</a:t>
            </a:r>
            <a:endParaRPr lang="en-US" sz="2400" dirty="0">
              <a:solidFill>
                <a:schemeClr val="tx2"/>
              </a:solidFill>
            </a:endParaRPr>
          </a:p>
        </p:txBody>
      </p:sp>
      <p:sp>
        <p:nvSpPr>
          <p:cNvPr id="18" name="Rectangle: Top Corners Rounded 17">
            <a:extLst>
              <a:ext uri="{FF2B5EF4-FFF2-40B4-BE49-F238E27FC236}">
                <a16:creationId xmlns:a16="http://schemas.microsoft.com/office/drawing/2014/main" id="{6B8C1C48-3669-E8D3-3E8F-A3D1967C8760}"/>
              </a:ext>
            </a:extLst>
          </p:cNvPr>
          <p:cNvSpPr/>
          <p:nvPr/>
        </p:nvSpPr>
        <p:spPr>
          <a:xfrm rot="5400000">
            <a:off x="7808706" y="1897739"/>
            <a:ext cx="1214809" cy="5326213"/>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Top Corners Rounded 19">
            <a:extLst>
              <a:ext uri="{FF2B5EF4-FFF2-40B4-BE49-F238E27FC236}">
                <a16:creationId xmlns:a16="http://schemas.microsoft.com/office/drawing/2014/main" id="{3C5C115F-A6F6-F1E1-DA01-4799BE4CFA2F}"/>
              </a:ext>
            </a:extLst>
          </p:cNvPr>
          <p:cNvSpPr/>
          <p:nvPr/>
        </p:nvSpPr>
        <p:spPr>
          <a:xfrm rot="5400000">
            <a:off x="7724754" y="354083"/>
            <a:ext cx="1382705" cy="5326214"/>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Top Corners Rounded 21">
            <a:extLst>
              <a:ext uri="{FF2B5EF4-FFF2-40B4-BE49-F238E27FC236}">
                <a16:creationId xmlns:a16="http://schemas.microsoft.com/office/drawing/2014/main" id="{6573BBC5-AE15-2A7E-EA6B-F8040C4B9119}"/>
              </a:ext>
            </a:extLst>
          </p:cNvPr>
          <p:cNvSpPr/>
          <p:nvPr/>
        </p:nvSpPr>
        <p:spPr>
          <a:xfrm rot="5400000">
            <a:off x="7993445" y="-1004830"/>
            <a:ext cx="845329" cy="5326208"/>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8CB2EF2F-37F3-06A6-C1B7-C4CF1E297529}"/>
              </a:ext>
            </a:extLst>
          </p:cNvPr>
          <p:cNvSpPr>
            <a:spLocks noGrp="1"/>
          </p:cNvSpPr>
          <p:nvPr>
            <p:ph type="sldNum" sz="quarter" idx="12"/>
          </p:nvPr>
        </p:nvSpPr>
        <p:spPr/>
        <p:txBody>
          <a:bodyPr/>
          <a:lstStyle/>
          <a:p>
            <a:pPr algn="ctr"/>
            <a:fld id="{3C00FB23-6DD6-48B6-A62D-8FFD9A1B5DC8}" type="slidenum">
              <a:rPr lang="en-US" smtClean="0"/>
              <a:pPr algn="ctr"/>
              <a:t>8</a:t>
            </a:fld>
            <a:endParaRPr lang="en-US" dirty="0"/>
          </a:p>
        </p:txBody>
      </p:sp>
      <p:sp>
        <p:nvSpPr>
          <p:cNvPr id="13" name="TextBox 12">
            <a:extLst>
              <a:ext uri="{FF2B5EF4-FFF2-40B4-BE49-F238E27FC236}">
                <a16:creationId xmlns:a16="http://schemas.microsoft.com/office/drawing/2014/main" id="{6E6EE3A7-CDED-0869-9B10-4382ACF85AB3}"/>
              </a:ext>
            </a:extLst>
          </p:cNvPr>
          <p:cNvSpPr txBox="1"/>
          <p:nvPr/>
        </p:nvSpPr>
        <p:spPr>
          <a:xfrm>
            <a:off x="293106" y="6159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1</a:t>
            </a:r>
          </a:p>
        </p:txBody>
      </p:sp>
      <p:sp>
        <p:nvSpPr>
          <p:cNvPr id="23" name="TextBox 22">
            <a:extLst>
              <a:ext uri="{FF2B5EF4-FFF2-40B4-BE49-F238E27FC236}">
                <a16:creationId xmlns:a16="http://schemas.microsoft.com/office/drawing/2014/main" id="{402552E7-6552-CA6C-B8D2-CB89004578A2}"/>
              </a:ext>
            </a:extLst>
          </p:cNvPr>
          <p:cNvSpPr txBox="1"/>
          <p:nvPr/>
        </p:nvSpPr>
        <p:spPr>
          <a:xfrm>
            <a:off x="5999526" y="1458217"/>
            <a:ext cx="4713631" cy="400110"/>
          </a:xfrm>
          <a:prstGeom prst="rect">
            <a:avLst/>
          </a:prstGeom>
          <a:noFill/>
        </p:spPr>
        <p:txBody>
          <a:bodyPr wrap="square" rtlCol="0">
            <a:spAutoFit/>
          </a:bodyPr>
          <a:lstStyle/>
          <a:p>
            <a:r>
              <a:rPr lang="en-US" sz="2000" dirty="0"/>
              <a:t>beneficial to the body; being well</a:t>
            </a:r>
          </a:p>
        </p:txBody>
      </p:sp>
      <p:sp>
        <p:nvSpPr>
          <p:cNvPr id="24" name="TextBox 23">
            <a:extLst>
              <a:ext uri="{FF2B5EF4-FFF2-40B4-BE49-F238E27FC236}">
                <a16:creationId xmlns:a16="http://schemas.microsoft.com/office/drawing/2014/main" id="{F49EEC13-39E3-134D-F28F-C9F8A28312F7}"/>
              </a:ext>
            </a:extLst>
          </p:cNvPr>
          <p:cNvSpPr txBox="1"/>
          <p:nvPr/>
        </p:nvSpPr>
        <p:spPr>
          <a:xfrm>
            <a:off x="5999526" y="2509359"/>
            <a:ext cx="5002071" cy="1015663"/>
          </a:xfrm>
          <a:prstGeom prst="rect">
            <a:avLst/>
          </a:prstGeom>
          <a:noFill/>
        </p:spPr>
        <p:txBody>
          <a:bodyPr wrap="square" rtlCol="0">
            <a:spAutoFit/>
          </a:bodyPr>
          <a:lstStyle/>
          <a:p>
            <a:r>
              <a:rPr lang="en-US" sz="2000" dirty="0"/>
              <a:t>one way to sort foods based on some of the nutrients they contain and how they help the body</a:t>
            </a:r>
          </a:p>
        </p:txBody>
      </p:sp>
      <p:sp>
        <p:nvSpPr>
          <p:cNvPr id="25" name="TextBox 24">
            <a:extLst>
              <a:ext uri="{FF2B5EF4-FFF2-40B4-BE49-F238E27FC236}">
                <a16:creationId xmlns:a16="http://schemas.microsoft.com/office/drawing/2014/main" id="{707A011B-896C-9D71-46E1-FF2D93ADB58D}"/>
              </a:ext>
            </a:extLst>
          </p:cNvPr>
          <p:cNvSpPr txBox="1"/>
          <p:nvPr/>
        </p:nvSpPr>
        <p:spPr>
          <a:xfrm>
            <a:off x="5999526" y="4183365"/>
            <a:ext cx="4713628" cy="984885"/>
          </a:xfrm>
          <a:prstGeom prst="rect">
            <a:avLst/>
          </a:prstGeom>
          <a:noFill/>
        </p:spPr>
        <p:txBody>
          <a:bodyPr wrap="square" rtlCol="0">
            <a:spAutoFit/>
          </a:bodyPr>
          <a:lstStyle/>
          <a:p>
            <a:r>
              <a:rPr lang="en-US" sz="2000" dirty="0"/>
              <a:t>how the body uses food for energy, health, and growth</a:t>
            </a:r>
          </a:p>
          <a:p>
            <a:endParaRPr lang="en-US" dirty="0"/>
          </a:p>
        </p:txBody>
      </p:sp>
    </p:spTree>
    <p:extLst>
      <p:ext uri="{BB962C8B-B14F-4D97-AF65-F5344CB8AC3E}">
        <p14:creationId xmlns:p14="http://schemas.microsoft.com/office/powerpoint/2010/main" val="4110740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Top Corners Rounded 11">
            <a:extLst>
              <a:ext uri="{FF2B5EF4-FFF2-40B4-BE49-F238E27FC236}">
                <a16:creationId xmlns:a16="http://schemas.microsoft.com/office/drawing/2014/main" id="{C15D6F52-1D88-380C-BF1B-6AEAC6F4C1FF}"/>
              </a:ext>
            </a:extLst>
          </p:cNvPr>
          <p:cNvSpPr/>
          <p:nvPr/>
        </p:nvSpPr>
        <p:spPr>
          <a:xfrm rot="5400000">
            <a:off x="124445" y="1812568"/>
            <a:ext cx="2543006" cy="2791896"/>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341067-70C2-4EF7-3584-20B157070BA7}"/>
              </a:ext>
            </a:extLst>
          </p:cNvPr>
          <p:cNvSpPr>
            <a:spLocks noGrp="1"/>
          </p:cNvSpPr>
          <p:nvPr>
            <p:ph type="title"/>
          </p:nvPr>
        </p:nvSpPr>
        <p:spPr/>
        <p:txBody>
          <a:bodyPr/>
          <a:lstStyle/>
          <a:p>
            <a:r>
              <a:rPr lang="en-US" dirty="0"/>
              <a:t>What Do You Know About Food Groups?</a:t>
            </a:r>
          </a:p>
        </p:txBody>
      </p:sp>
      <p:sp>
        <p:nvSpPr>
          <p:cNvPr id="4" name="Slide Number Placeholder 3">
            <a:extLst>
              <a:ext uri="{FF2B5EF4-FFF2-40B4-BE49-F238E27FC236}">
                <a16:creationId xmlns:a16="http://schemas.microsoft.com/office/drawing/2014/main" id="{33131FFB-9DDA-1EEF-F8AA-73DC99196906}"/>
              </a:ext>
            </a:extLst>
          </p:cNvPr>
          <p:cNvSpPr>
            <a:spLocks noGrp="1"/>
          </p:cNvSpPr>
          <p:nvPr>
            <p:ph type="sldNum" sz="quarter" idx="12"/>
          </p:nvPr>
        </p:nvSpPr>
        <p:spPr/>
        <p:txBody>
          <a:bodyPr/>
          <a:lstStyle/>
          <a:p>
            <a:pPr algn="ctr"/>
            <a:fld id="{3C00FB23-6DD6-48B6-A62D-8FFD9A1B5DC8}" type="slidenum">
              <a:rPr lang="en-US" smtClean="0"/>
              <a:pPr algn="ctr"/>
              <a:t>9</a:t>
            </a:fld>
            <a:endParaRPr lang="en-US" dirty="0"/>
          </a:p>
        </p:txBody>
      </p:sp>
      <p:sp>
        <p:nvSpPr>
          <p:cNvPr id="3" name="Content Placeholder 2">
            <a:extLst>
              <a:ext uri="{FF2B5EF4-FFF2-40B4-BE49-F238E27FC236}">
                <a16:creationId xmlns:a16="http://schemas.microsoft.com/office/drawing/2014/main" id="{888A125A-061C-2FE1-7633-FFE82FAB715D}"/>
              </a:ext>
            </a:extLst>
          </p:cNvPr>
          <p:cNvSpPr>
            <a:spLocks noGrp="1"/>
          </p:cNvSpPr>
          <p:nvPr>
            <p:ph idx="4294967295"/>
          </p:nvPr>
        </p:nvSpPr>
        <p:spPr>
          <a:xfrm>
            <a:off x="0" y="2214563"/>
            <a:ext cx="2311400" cy="4351337"/>
          </a:xfrm>
        </p:spPr>
        <p:txBody>
          <a:bodyPr>
            <a:normAutofit/>
          </a:bodyPr>
          <a:lstStyle/>
          <a:p>
            <a:pPr marL="0" indent="0">
              <a:lnSpc>
                <a:spcPct val="100000"/>
              </a:lnSpc>
              <a:buNone/>
            </a:pPr>
            <a:r>
              <a:rPr lang="en-US" sz="1800" b="1" dirty="0"/>
              <a:t>Directions: </a:t>
            </a:r>
            <a:r>
              <a:rPr lang="en-US" sz="1800" dirty="0"/>
              <a:t>Fill in the Know and Wonder boxes. Then, at the end of the lesson fill in the Learn box.</a:t>
            </a:r>
          </a:p>
        </p:txBody>
      </p:sp>
      <p:sp>
        <p:nvSpPr>
          <p:cNvPr id="5" name="Rectangle: Rounded Corners 4">
            <a:extLst>
              <a:ext uri="{FF2B5EF4-FFF2-40B4-BE49-F238E27FC236}">
                <a16:creationId xmlns:a16="http://schemas.microsoft.com/office/drawing/2014/main" id="{2D78B493-F729-D71D-4D65-141BF8323F35}"/>
              </a:ext>
            </a:extLst>
          </p:cNvPr>
          <p:cNvSpPr/>
          <p:nvPr/>
        </p:nvSpPr>
        <p:spPr>
          <a:xfrm>
            <a:off x="3065489" y="2129826"/>
            <a:ext cx="2713220" cy="4070774"/>
          </a:xfrm>
          <a:prstGeom prst="roundRect">
            <a:avLst>
              <a:gd name="adj" fmla="val 10037"/>
            </a:avLst>
          </a:prstGeom>
          <a:solidFill>
            <a:schemeClr val="bg1"/>
          </a:solid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2D235AD4-20CA-4D13-829B-3C1E03DC1AFF}"/>
              </a:ext>
            </a:extLst>
          </p:cNvPr>
          <p:cNvSpPr/>
          <p:nvPr/>
        </p:nvSpPr>
        <p:spPr>
          <a:xfrm>
            <a:off x="6043535" y="2129826"/>
            <a:ext cx="2713220" cy="4070774"/>
          </a:xfrm>
          <a:prstGeom prst="roundRect">
            <a:avLst>
              <a:gd name="adj" fmla="val 10037"/>
            </a:avLst>
          </a:prstGeom>
          <a:solidFill>
            <a:schemeClr val="bg1"/>
          </a:solid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8B0ED496-7544-8FF1-234C-B9AFF2BE2675}"/>
              </a:ext>
            </a:extLst>
          </p:cNvPr>
          <p:cNvSpPr/>
          <p:nvPr/>
        </p:nvSpPr>
        <p:spPr>
          <a:xfrm>
            <a:off x="9003463" y="2129824"/>
            <a:ext cx="2713220" cy="4070775"/>
          </a:xfrm>
          <a:prstGeom prst="roundRect">
            <a:avLst>
              <a:gd name="adj" fmla="val 10037"/>
            </a:avLst>
          </a:prstGeom>
          <a:solidFill>
            <a:schemeClr val="bg1"/>
          </a:solidFill>
          <a:ln w="28575">
            <a:solidFill>
              <a:srgbClr val="0076BB">
                <a:alpha val="2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FD6C0EE-659B-477E-6067-7A6FB1973E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7821" y="1854353"/>
            <a:ext cx="1368555" cy="600457"/>
          </a:xfrm>
          <a:prstGeom prst="rect">
            <a:avLst/>
          </a:prstGeom>
        </p:spPr>
      </p:pic>
      <p:pic>
        <p:nvPicPr>
          <p:cNvPr id="15" name="Picture 14">
            <a:extLst>
              <a:ext uri="{FF2B5EF4-FFF2-40B4-BE49-F238E27FC236}">
                <a16:creationId xmlns:a16="http://schemas.microsoft.com/office/drawing/2014/main" id="{451A8ACF-C4DD-30E7-5F2A-8ED3A951CE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7440" y="1865498"/>
            <a:ext cx="1368555" cy="600457"/>
          </a:xfrm>
          <a:prstGeom prst="rect">
            <a:avLst/>
          </a:prstGeom>
        </p:spPr>
      </p:pic>
      <p:sp>
        <p:nvSpPr>
          <p:cNvPr id="17" name="TextBox 16">
            <a:extLst>
              <a:ext uri="{FF2B5EF4-FFF2-40B4-BE49-F238E27FC236}">
                <a16:creationId xmlns:a16="http://schemas.microsoft.com/office/drawing/2014/main" id="{35B8F9AA-84CC-E826-EF43-1A3A843778C7}"/>
              </a:ext>
            </a:extLst>
          </p:cNvPr>
          <p:cNvSpPr txBox="1"/>
          <p:nvPr/>
        </p:nvSpPr>
        <p:spPr>
          <a:xfrm>
            <a:off x="9085102" y="2627954"/>
            <a:ext cx="2511188" cy="523220"/>
          </a:xfrm>
          <a:prstGeom prst="rect">
            <a:avLst/>
          </a:prstGeom>
          <a:noFill/>
        </p:spPr>
        <p:txBody>
          <a:bodyPr wrap="square" rtlCol="0">
            <a:spAutoFit/>
          </a:bodyPr>
          <a:lstStyle/>
          <a:p>
            <a:pPr algn="ctr"/>
            <a:r>
              <a:rPr lang="en-US" sz="1400" b="1" dirty="0">
                <a:solidFill>
                  <a:schemeClr val="bg1">
                    <a:lumMod val="75000"/>
                  </a:schemeClr>
                </a:solidFill>
              </a:rPr>
              <a:t>What did you learn about the food groups?</a:t>
            </a:r>
          </a:p>
        </p:txBody>
      </p:sp>
      <p:sp>
        <p:nvSpPr>
          <p:cNvPr id="19" name="TextBox 18">
            <a:extLst>
              <a:ext uri="{FF2B5EF4-FFF2-40B4-BE49-F238E27FC236}">
                <a16:creationId xmlns:a16="http://schemas.microsoft.com/office/drawing/2014/main" id="{659D0CA7-6A22-F9A9-B3B4-216A5B8DB7CE}"/>
              </a:ext>
            </a:extLst>
          </p:cNvPr>
          <p:cNvSpPr txBox="1"/>
          <p:nvPr/>
        </p:nvSpPr>
        <p:spPr>
          <a:xfrm>
            <a:off x="6144551" y="2627954"/>
            <a:ext cx="2511188" cy="523220"/>
          </a:xfrm>
          <a:prstGeom prst="rect">
            <a:avLst/>
          </a:prstGeom>
          <a:noFill/>
        </p:spPr>
        <p:txBody>
          <a:bodyPr wrap="square" rtlCol="0">
            <a:spAutoFit/>
          </a:bodyPr>
          <a:lstStyle/>
          <a:p>
            <a:pPr algn="ctr"/>
            <a:r>
              <a:rPr lang="en-US" sz="1400" b="1" dirty="0"/>
              <a:t>What do you wonder about the food groups?</a:t>
            </a:r>
          </a:p>
        </p:txBody>
      </p:sp>
      <p:sp>
        <p:nvSpPr>
          <p:cNvPr id="21" name="TextBox 20">
            <a:extLst>
              <a:ext uri="{FF2B5EF4-FFF2-40B4-BE49-F238E27FC236}">
                <a16:creationId xmlns:a16="http://schemas.microsoft.com/office/drawing/2014/main" id="{56EB7FF1-A937-5384-5749-27D172641A69}"/>
              </a:ext>
            </a:extLst>
          </p:cNvPr>
          <p:cNvSpPr txBox="1"/>
          <p:nvPr/>
        </p:nvSpPr>
        <p:spPr>
          <a:xfrm>
            <a:off x="3282286" y="2632437"/>
            <a:ext cx="2511188" cy="523220"/>
          </a:xfrm>
          <a:prstGeom prst="rect">
            <a:avLst/>
          </a:prstGeom>
          <a:noFill/>
        </p:spPr>
        <p:txBody>
          <a:bodyPr wrap="square" rtlCol="0">
            <a:spAutoFit/>
          </a:bodyPr>
          <a:lstStyle/>
          <a:p>
            <a:pPr algn="ctr"/>
            <a:r>
              <a:rPr lang="en-US" sz="1400" b="1" dirty="0"/>
              <a:t>What do you know about the food groups?</a:t>
            </a:r>
          </a:p>
        </p:txBody>
      </p:sp>
      <p:sp>
        <p:nvSpPr>
          <p:cNvPr id="34" name="TextBox 33">
            <a:extLst>
              <a:ext uri="{FF2B5EF4-FFF2-40B4-BE49-F238E27FC236}">
                <a16:creationId xmlns:a16="http://schemas.microsoft.com/office/drawing/2014/main" id="{9690DADA-DCA1-B02F-BF3A-AA382C60F9A4}"/>
              </a:ext>
            </a:extLst>
          </p:cNvPr>
          <p:cNvSpPr txBox="1"/>
          <p:nvPr/>
        </p:nvSpPr>
        <p:spPr>
          <a:xfrm>
            <a:off x="293106" y="6159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1</a:t>
            </a:r>
          </a:p>
        </p:txBody>
      </p:sp>
      <p:pic>
        <p:nvPicPr>
          <p:cNvPr id="18" name="Picture 17">
            <a:extLst>
              <a:ext uri="{FF2B5EF4-FFF2-40B4-BE49-F238E27FC236}">
                <a16:creationId xmlns:a16="http://schemas.microsoft.com/office/drawing/2014/main" id="{43BA64B5-5C3E-23A6-D28F-6DC8D98070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3541" y="1912574"/>
            <a:ext cx="1368555" cy="554737"/>
          </a:xfrm>
          <a:prstGeom prst="rect">
            <a:avLst/>
          </a:prstGeom>
        </p:spPr>
      </p:pic>
      <p:pic>
        <p:nvPicPr>
          <p:cNvPr id="13" name="Picture 12">
            <a:extLst>
              <a:ext uri="{FF2B5EF4-FFF2-40B4-BE49-F238E27FC236}">
                <a16:creationId xmlns:a16="http://schemas.microsoft.com/office/drawing/2014/main" id="{BDB37F25-3036-5180-B217-A65A50A2EA1E}"/>
              </a:ext>
            </a:extLst>
          </p:cNvPr>
          <p:cNvPicPr>
            <a:picLocks noChangeAspect="1"/>
          </p:cNvPicPr>
          <p:nvPr/>
        </p:nvPicPr>
        <p:blipFill>
          <a:blip r:embed="rId5">
            <a:alphaModFix amt="20000"/>
            <a:extLst>
              <a:ext uri="{28A0092B-C50C-407E-A947-70E740481C1C}">
                <a14:useLocalDpi xmlns:a14="http://schemas.microsoft.com/office/drawing/2010/main" val="0"/>
              </a:ext>
            </a:extLst>
          </a:blip>
          <a:stretch>
            <a:fillRect/>
          </a:stretch>
        </p:blipFill>
        <p:spPr>
          <a:xfrm>
            <a:off x="9723541" y="1912574"/>
            <a:ext cx="1368555" cy="600457"/>
          </a:xfrm>
          <a:prstGeom prst="rect">
            <a:avLst/>
          </a:prstGeom>
        </p:spPr>
      </p:pic>
      <p:pic>
        <p:nvPicPr>
          <p:cNvPr id="24" name="Graphic 23">
            <a:extLst>
              <a:ext uri="{FF2B5EF4-FFF2-40B4-BE49-F238E27FC236}">
                <a16:creationId xmlns:a16="http://schemas.microsoft.com/office/drawing/2014/main" id="{D2884AE2-9966-4E99-4C83-2A1CAE48424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147797" y="3216725"/>
            <a:ext cx="424549" cy="424549"/>
          </a:xfrm>
          <a:prstGeom prst="rect">
            <a:avLst/>
          </a:prstGeom>
        </p:spPr>
      </p:pic>
      <p:pic>
        <p:nvPicPr>
          <p:cNvPr id="27" name="Graphic 26">
            <a:extLst>
              <a:ext uri="{FF2B5EF4-FFF2-40B4-BE49-F238E27FC236}">
                <a16:creationId xmlns:a16="http://schemas.microsoft.com/office/drawing/2014/main" id="{B5018E4D-9996-1EA9-10AB-EF1F259E8A3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187870" y="3224880"/>
            <a:ext cx="424549" cy="424549"/>
          </a:xfrm>
          <a:prstGeom prst="rect">
            <a:avLst/>
          </a:prstGeom>
        </p:spPr>
      </p:pic>
      <p:pic>
        <p:nvPicPr>
          <p:cNvPr id="30" name="Graphic 29">
            <a:extLst>
              <a:ext uri="{FF2B5EF4-FFF2-40B4-BE49-F238E27FC236}">
                <a16:creationId xmlns:a16="http://schemas.microsoft.com/office/drawing/2014/main" id="{42AF19B2-FB2C-AA9E-9759-9D72DE6E16D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209823" y="3208516"/>
            <a:ext cx="424549" cy="424549"/>
          </a:xfrm>
          <a:prstGeom prst="rect">
            <a:avLst/>
          </a:prstGeom>
        </p:spPr>
      </p:pic>
    </p:spTree>
    <p:extLst>
      <p:ext uri="{BB962C8B-B14F-4D97-AF65-F5344CB8AC3E}">
        <p14:creationId xmlns:p14="http://schemas.microsoft.com/office/powerpoint/2010/main" val="2060156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nline Media 6" title="Episode 1: Food Adventure">
            <a:hlinkClick r:id="" action="ppaction://media"/>
            <a:extLst>
              <a:ext uri="{FF2B5EF4-FFF2-40B4-BE49-F238E27FC236}">
                <a16:creationId xmlns:a16="http://schemas.microsoft.com/office/drawing/2014/main" id="{FB1CCA53-FAF2-F104-B296-7737598912DB}"/>
              </a:ext>
            </a:extLst>
          </p:cNvPr>
          <p:cNvPicPr>
            <a:picLocks noRot="1" noChangeAspect="1"/>
          </p:cNvPicPr>
          <p:nvPr>
            <a:videoFile r:link="rId1"/>
          </p:nvPr>
        </p:nvPicPr>
        <p:blipFill>
          <a:blip r:embed="rId3"/>
          <a:stretch>
            <a:fillRect/>
          </a:stretch>
        </p:blipFill>
        <p:spPr>
          <a:xfrm>
            <a:off x="0" y="0"/>
            <a:ext cx="12192000" cy="6888480"/>
          </a:xfrm>
          <a:prstGeom prst="rect">
            <a:avLst/>
          </a:prstGeom>
        </p:spPr>
      </p:pic>
    </p:spTree>
    <p:extLst>
      <p:ext uri="{BB962C8B-B14F-4D97-AF65-F5344CB8AC3E}">
        <p14:creationId xmlns:p14="http://schemas.microsoft.com/office/powerpoint/2010/main" val="803794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D5381-C712-BEE2-8AF2-9D864086C853}"/>
              </a:ext>
            </a:extLst>
          </p:cNvPr>
          <p:cNvSpPr>
            <a:spLocks noGrp="1"/>
          </p:cNvSpPr>
          <p:nvPr>
            <p:ph type="title"/>
          </p:nvPr>
        </p:nvSpPr>
        <p:spPr/>
        <p:txBody>
          <a:bodyPr/>
          <a:lstStyle/>
          <a:p>
            <a:r>
              <a:rPr lang="en-US" dirty="0"/>
              <a:t>Food Groups</a:t>
            </a:r>
          </a:p>
        </p:txBody>
      </p:sp>
      <p:sp>
        <p:nvSpPr>
          <p:cNvPr id="4" name="Slide Number Placeholder 3">
            <a:extLst>
              <a:ext uri="{FF2B5EF4-FFF2-40B4-BE49-F238E27FC236}">
                <a16:creationId xmlns:a16="http://schemas.microsoft.com/office/drawing/2014/main" id="{D8B328B3-948A-D1EF-ACFB-17DDF6457C49}"/>
              </a:ext>
            </a:extLst>
          </p:cNvPr>
          <p:cNvSpPr>
            <a:spLocks noGrp="1"/>
          </p:cNvSpPr>
          <p:nvPr>
            <p:ph type="sldNum" sz="quarter" idx="12"/>
          </p:nvPr>
        </p:nvSpPr>
        <p:spPr/>
        <p:txBody>
          <a:bodyPr/>
          <a:lstStyle/>
          <a:p>
            <a:pPr algn="ctr"/>
            <a:fld id="{3C00FB23-6DD6-48B6-A62D-8FFD9A1B5DC8}" type="slidenum">
              <a:rPr lang="en-US" smtClean="0"/>
              <a:pPr algn="ctr"/>
              <a:t>11</a:t>
            </a:fld>
            <a:endParaRPr lang="en-US" dirty="0"/>
          </a:p>
        </p:txBody>
      </p:sp>
      <p:pic>
        <p:nvPicPr>
          <p:cNvPr id="6" name="Picture 5">
            <a:extLst>
              <a:ext uri="{FF2B5EF4-FFF2-40B4-BE49-F238E27FC236}">
                <a16:creationId xmlns:a16="http://schemas.microsoft.com/office/drawing/2014/main" id="{B6747FAA-4951-CA87-2250-C8077FBD98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7755" y="1373768"/>
            <a:ext cx="9461932" cy="3127402"/>
          </a:xfrm>
          <a:prstGeom prst="rect">
            <a:avLst/>
          </a:prstGeom>
        </p:spPr>
      </p:pic>
      <p:sp>
        <p:nvSpPr>
          <p:cNvPr id="9" name="TextBox 8">
            <a:extLst>
              <a:ext uri="{FF2B5EF4-FFF2-40B4-BE49-F238E27FC236}">
                <a16:creationId xmlns:a16="http://schemas.microsoft.com/office/drawing/2014/main" id="{2DE9D97A-5AAB-F60F-FFC5-44E293873F99}"/>
              </a:ext>
            </a:extLst>
          </p:cNvPr>
          <p:cNvSpPr txBox="1"/>
          <p:nvPr/>
        </p:nvSpPr>
        <p:spPr>
          <a:xfrm>
            <a:off x="1017515" y="4862465"/>
            <a:ext cx="10156970" cy="923330"/>
          </a:xfrm>
          <a:prstGeom prst="rect">
            <a:avLst/>
          </a:prstGeom>
          <a:noFill/>
        </p:spPr>
        <p:txBody>
          <a:bodyPr wrap="square" rtlCol="0">
            <a:spAutoFit/>
          </a:bodyPr>
          <a:lstStyle/>
          <a:p>
            <a:pPr algn="ctr"/>
            <a:r>
              <a:rPr lang="en-US" b="1" dirty="0">
                <a:solidFill>
                  <a:schemeClr val="tx2"/>
                </a:solidFill>
              </a:rPr>
              <a:t>Foods are sorted into groups because of the nutrition they have. Each group helps the brain and body in different ways. Eating a variety of foods from different groups helps support health, growth, energy, learning, and performance.</a:t>
            </a:r>
          </a:p>
        </p:txBody>
      </p:sp>
      <p:sp>
        <p:nvSpPr>
          <p:cNvPr id="11" name="TextBox 10">
            <a:extLst>
              <a:ext uri="{FF2B5EF4-FFF2-40B4-BE49-F238E27FC236}">
                <a16:creationId xmlns:a16="http://schemas.microsoft.com/office/drawing/2014/main" id="{4EB83A10-B80E-C0D2-2723-020C4803E9E5}"/>
              </a:ext>
            </a:extLst>
          </p:cNvPr>
          <p:cNvSpPr txBox="1"/>
          <p:nvPr/>
        </p:nvSpPr>
        <p:spPr>
          <a:xfrm>
            <a:off x="293106" y="6159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1</a:t>
            </a:r>
          </a:p>
        </p:txBody>
      </p:sp>
    </p:spTree>
    <p:extLst>
      <p:ext uri="{BB962C8B-B14F-4D97-AF65-F5344CB8AC3E}">
        <p14:creationId xmlns:p14="http://schemas.microsoft.com/office/powerpoint/2010/main" val="4242129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482D9151-AD5F-DB50-FAF4-C0AAB4E1491C}"/>
              </a:ext>
            </a:extLst>
          </p:cNvPr>
          <p:cNvSpPr/>
          <p:nvPr/>
        </p:nvSpPr>
        <p:spPr>
          <a:xfrm>
            <a:off x="9499485" y="489366"/>
            <a:ext cx="2269663" cy="4957277"/>
          </a:xfrm>
          <a:prstGeom prst="roundRect">
            <a:avLst>
              <a:gd name="adj" fmla="val 807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223B79-E975-DEF3-A984-C13477C1DB03}"/>
              </a:ext>
            </a:extLst>
          </p:cNvPr>
          <p:cNvSpPr>
            <a:spLocks noGrp="1"/>
          </p:cNvSpPr>
          <p:nvPr>
            <p:ph type="title"/>
          </p:nvPr>
        </p:nvSpPr>
        <p:spPr/>
        <p:txBody>
          <a:bodyPr/>
          <a:lstStyle/>
          <a:p>
            <a:r>
              <a:rPr lang="en-US" dirty="0"/>
              <a:t>Food Groups: Dairy</a:t>
            </a:r>
          </a:p>
        </p:txBody>
      </p:sp>
      <p:sp>
        <p:nvSpPr>
          <p:cNvPr id="4" name="Slide Number Placeholder 3">
            <a:extLst>
              <a:ext uri="{FF2B5EF4-FFF2-40B4-BE49-F238E27FC236}">
                <a16:creationId xmlns:a16="http://schemas.microsoft.com/office/drawing/2014/main" id="{1B126FB2-FC96-F523-75CB-87BEA4D477D1}"/>
              </a:ext>
            </a:extLst>
          </p:cNvPr>
          <p:cNvSpPr>
            <a:spLocks noGrp="1"/>
          </p:cNvSpPr>
          <p:nvPr>
            <p:ph type="sldNum" sz="quarter" idx="12"/>
          </p:nvPr>
        </p:nvSpPr>
        <p:spPr/>
        <p:txBody>
          <a:bodyPr/>
          <a:lstStyle/>
          <a:p>
            <a:pPr algn="ctr"/>
            <a:fld id="{3C00FB23-6DD6-48B6-A62D-8FFD9A1B5DC8}" type="slidenum">
              <a:rPr lang="en-US" smtClean="0"/>
              <a:pPr algn="ctr"/>
              <a:t>12</a:t>
            </a:fld>
            <a:endParaRPr lang="en-US" dirty="0"/>
          </a:p>
        </p:txBody>
      </p:sp>
      <p:pic>
        <p:nvPicPr>
          <p:cNvPr id="10" name="Picture 9">
            <a:extLst>
              <a:ext uri="{FF2B5EF4-FFF2-40B4-BE49-F238E27FC236}">
                <a16:creationId xmlns:a16="http://schemas.microsoft.com/office/drawing/2014/main" id="{A1D90E29-A87B-A0A4-4EEA-02B0B870C8E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52193" y="1949167"/>
            <a:ext cx="9047964" cy="4050800"/>
          </a:xfrm>
          <a:prstGeom prst="rect">
            <a:avLst/>
          </a:prstGeom>
        </p:spPr>
      </p:pic>
      <p:sp>
        <p:nvSpPr>
          <p:cNvPr id="12" name="TextBox 11">
            <a:extLst>
              <a:ext uri="{FF2B5EF4-FFF2-40B4-BE49-F238E27FC236}">
                <a16:creationId xmlns:a16="http://schemas.microsoft.com/office/drawing/2014/main" id="{18A5CEF9-DC26-F42A-C6C3-AF2444B2DAC4}"/>
              </a:ext>
            </a:extLst>
          </p:cNvPr>
          <p:cNvSpPr txBox="1"/>
          <p:nvPr/>
        </p:nvSpPr>
        <p:spPr>
          <a:xfrm>
            <a:off x="9698138" y="754248"/>
            <a:ext cx="1859536" cy="1384995"/>
          </a:xfrm>
          <a:prstGeom prst="rect">
            <a:avLst/>
          </a:prstGeom>
          <a:noFill/>
        </p:spPr>
        <p:txBody>
          <a:bodyPr wrap="square" rtlCol="0">
            <a:spAutoFit/>
          </a:bodyPr>
          <a:lstStyle/>
          <a:p>
            <a:pPr algn="ctr"/>
            <a:r>
              <a:rPr lang="en-US" sz="1400" dirty="0">
                <a:solidFill>
                  <a:schemeClr val="bg1"/>
                </a:solidFill>
              </a:rPr>
              <a:t>Add foods you enjoy eating to show the many foods, flavors, and cultures within the food groups.</a:t>
            </a:r>
          </a:p>
        </p:txBody>
      </p:sp>
      <p:sp>
        <p:nvSpPr>
          <p:cNvPr id="13" name="Rectangle: Rounded Corners 12">
            <a:extLst>
              <a:ext uri="{FF2B5EF4-FFF2-40B4-BE49-F238E27FC236}">
                <a16:creationId xmlns:a16="http://schemas.microsoft.com/office/drawing/2014/main" id="{854AF24C-B02F-636B-107D-7E6849770BA0}"/>
              </a:ext>
            </a:extLst>
          </p:cNvPr>
          <p:cNvSpPr/>
          <p:nvPr/>
        </p:nvSpPr>
        <p:spPr>
          <a:xfrm>
            <a:off x="9698141" y="2765571"/>
            <a:ext cx="1859533" cy="1112647"/>
          </a:xfrm>
          <a:prstGeom prst="roundRect">
            <a:avLst>
              <a:gd name="adj" fmla="val 10134"/>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F7522DF7-35F6-D879-E89E-D69D242171E4}"/>
              </a:ext>
            </a:extLst>
          </p:cNvPr>
          <p:cNvSpPr/>
          <p:nvPr/>
        </p:nvSpPr>
        <p:spPr>
          <a:xfrm>
            <a:off x="9698138" y="4036245"/>
            <a:ext cx="1859533" cy="1112647"/>
          </a:xfrm>
          <a:prstGeom prst="roundRect">
            <a:avLst>
              <a:gd name="adj" fmla="val 10134"/>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31EA590D-1A52-8702-667C-BB24D539C8FA}"/>
              </a:ext>
            </a:extLst>
          </p:cNvPr>
          <p:cNvSpPr txBox="1"/>
          <p:nvPr/>
        </p:nvSpPr>
        <p:spPr>
          <a:xfrm>
            <a:off x="293106" y="6159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1</a:t>
            </a:r>
          </a:p>
        </p:txBody>
      </p:sp>
      <p:pic>
        <p:nvPicPr>
          <p:cNvPr id="24" name="Graphic 23">
            <a:extLst>
              <a:ext uri="{FF2B5EF4-FFF2-40B4-BE49-F238E27FC236}">
                <a16:creationId xmlns:a16="http://schemas.microsoft.com/office/drawing/2014/main" id="{DC6CB436-1B8E-9996-8F1A-28CED272BBA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415629" y="2240132"/>
            <a:ext cx="424549" cy="424549"/>
          </a:xfrm>
          <a:prstGeom prst="rect">
            <a:avLst/>
          </a:prstGeom>
        </p:spPr>
      </p:pic>
    </p:spTree>
    <p:extLst>
      <p:ext uri="{BB962C8B-B14F-4D97-AF65-F5344CB8AC3E}">
        <p14:creationId xmlns:p14="http://schemas.microsoft.com/office/powerpoint/2010/main" val="3879360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1BF7C-D798-E12E-7D6D-3458DAE579EB}"/>
              </a:ext>
            </a:extLst>
          </p:cNvPr>
          <p:cNvSpPr>
            <a:spLocks noGrp="1"/>
          </p:cNvSpPr>
          <p:nvPr>
            <p:ph type="title"/>
          </p:nvPr>
        </p:nvSpPr>
        <p:spPr/>
        <p:txBody>
          <a:bodyPr/>
          <a:lstStyle/>
          <a:p>
            <a:r>
              <a:rPr lang="en-US" dirty="0"/>
              <a:t>Food Groups: Vegetables</a:t>
            </a:r>
          </a:p>
        </p:txBody>
      </p:sp>
      <p:sp>
        <p:nvSpPr>
          <p:cNvPr id="4" name="Slide Number Placeholder 3">
            <a:extLst>
              <a:ext uri="{FF2B5EF4-FFF2-40B4-BE49-F238E27FC236}">
                <a16:creationId xmlns:a16="http://schemas.microsoft.com/office/drawing/2014/main" id="{A69235AC-06FA-D1FF-CD58-755A2301B1F1}"/>
              </a:ext>
            </a:extLst>
          </p:cNvPr>
          <p:cNvSpPr>
            <a:spLocks noGrp="1"/>
          </p:cNvSpPr>
          <p:nvPr>
            <p:ph type="sldNum" sz="quarter" idx="12"/>
          </p:nvPr>
        </p:nvSpPr>
        <p:spPr/>
        <p:txBody>
          <a:bodyPr/>
          <a:lstStyle/>
          <a:p>
            <a:pPr algn="ctr"/>
            <a:fld id="{3C00FB23-6DD6-48B6-A62D-8FFD9A1B5DC8}" type="slidenum">
              <a:rPr lang="en-US" smtClean="0"/>
              <a:pPr algn="ctr"/>
              <a:t>13</a:t>
            </a:fld>
            <a:endParaRPr lang="en-US" dirty="0"/>
          </a:p>
        </p:txBody>
      </p:sp>
      <p:pic>
        <p:nvPicPr>
          <p:cNvPr id="6" name="Picture 5">
            <a:extLst>
              <a:ext uri="{FF2B5EF4-FFF2-40B4-BE49-F238E27FC236}">
                <a16:creationId xmlns:a16="http://schemas.microsoft.com/office/drawing/2014/main" id="{D80CC90D-C81A-C6F3-2A21-8D4FA7669F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185" y="2021513"/>
            <a:ext cx="8436881" cy="4029464"/>
          </a:xfrm>
          <a:prstGeom prst="rect">
            <a:avLst/>
          </a:prstGeom>
        </p:spPr>
      </p:pic>
      <p:sp>
        <p:nvSpPr>
          <p:cNvPr id="18" name="TextBox 17">
            <a:extLst>
              <a:ext uri="{FF2B5EF4-FFF2-40B4-BE49-F238E27FC236}">
                <a16:creationId xmlns:a16="http://schemas.microsoft.com/office/drawing/2014/main" id="{A73F8283-A954-E632-2462-3DB585073EDE}"/>
              </a:ext>
            </a:extLst>
          </p:cNvPr>
          <p:cNvSpPr txBox="1"/>
          <p:nvPr/>
        </p:nvSpPr>
        <p:spPr>
          <a:xfrm>
            <a:off x="293106" y="6159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1</a:t>
            </a:r>
          </a:p>
        </p:txBody>
      </p:sp>
      <p:sp>
        <p:nvSpPr>
          <p:cNvPr id="5" name="Rectangle: Rounded Corners 4">
            <a:extLst>
              <a:ext uri="{FF2B5EF4-FFF2-40B4-BE49-F238E27FC236}">
                <a16:creationId xmlns:a16="http://schemas.microsoft.com/office/drawing/2014/main" id="{15EB2CF4-3306-1ECC-ABEB-3009955518E9}"/>
              </a:ext>
            </a:extLst>
          </p:cNvPr>
          <p:cNvSpPr/>
          <p:nvPr/>
        </p:nvSpPr>
        <p:spPr>
          <a:xfrm>
            <a:off x="9499485" y="489366"/>
            <a:ext cx="2269663" cy="4957277"/>
          </a:xfrm>
          <a:prstGeom prst="roundRect">
            <a:avLst>
              <a:gd name="adj" fmla="val 807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BFF2C2E-D8AB-52A6-407F-6E7B213562C2}"/>
              </a:ext>
            </a:extLst>
          </p:cNvPr>
          <p:cNvSpPr txBox="1"/>
          <p:nvPr/>
        </p:nvSpPr>
        <p:spPr>
          <a:xfrm>
            <a:off x="9698138" y="754248"/>
            <a:ext cx="1859536" cy="1384995"/>
          </a:xfrm>
          <a:prstGeom prst="rect">
            <a:avLst/>
          </a:prstGeom>
          <a:noFill/>
        </p:spPr>
        <p:txBody>
          <a:bodyPr wrap="square" rtlCol="0">
            <a:spAutoFit/>
          </a:bodyPr>
          <a:lstStyle/>
          <a:p>
            <a:pPr algn="ctr"/>
            <a:r>
              <a:rPr lang="en-US" sz="1400" dirty="0">
                <a:solidFill>
                  <a:schemeClr val="bg1"/>
                </a:solidFill>
              </a:rPr>
              <a:t>Add foods you enjoy eating to show the many foods, flavors, and cultures within the food groups.</a:t>
            </a:r>
          </a:p>
        </p:txBody>
      </p:sp>
      <p:sp>
        <p:nvSpPr>
          <p:cNvPr id="13" name="Rectangle: Rounded Corners 12">
            <a:extLst>
              <a:ext uri="{FF2B5EF4-FFF2-40B4-BE49-F238E27FC236}">
                <a16:creationId xmlns:a16="http://schemas.microsoft.com/office/drawing/2014/main" id="{4BA94A8B-403B-FB2E-3200-2B3247FF7597}"/>
              </a:ext>
            </a:extLst>
          </p:cNvPr>
          <p:cNvSpPr/>
          <p:nvPr/>
        </p:nvSpPr>
        <p:spPr>
          <a:xfrm>
            <a:off x="9698141" y="2765571"/>
            <a:ext cx="1859533" cy="1112647"/>
          </a:xfrm>
          <a:prstGeom prst="roundRect">
            <a:avLst>
              <a:gd name="adj" fmla="val 10134"/>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848E2C30-A026-0306-F263-7664EB26A8CE}"/>
              </a:ext>
            </a:extLst>
          </p:cNvPr>
          <p:cNvSpPr/>
          <p:nvPr/>
        </p:nvSpPr>
        <p:spPr>
          <a:xfrm>
            <a:off x="9698138" y="4036245"/>
            <a:ext cx="1859533" cy="1112647"/>
          </a:xfrm>
          <a:prstGeom prst="roundRect">
            <a:avLst>
              <a:gd name="adj" fmla="val 10134"/>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a:extLst>
              <a:ext uri="{FF2B5EF4-FFF2-40B4-BE49-F238E27FC236}">
                <a16:creationId xmlns:a16="http://schemas.microsoft.com/office/drawing/2014/main" id="{6F843136-DE35-8E3D-25A6-B58CB0F8D0F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415629" y="2240132"/>
            <a:ext cx="424549" cy="424549"/>
          </a:xfrm>
          <a:prstGeom prst="rect">
            <a:avLst/>
          </a:prstGeom>
        </p:spPr>
      </p:pic>
    </p:spTree>
    <p:extLst>
      <p:ext uri="{BB962C8B-B14F-4D97-AF65-F5344CB8AC3E}">
        <p14:creationId xmlns:p14="http://schemas.microsoft.com/office/powerpoint/2010/main" val="1723954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D2F60-3424-A6F1-EA2C-A0605FFFF1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1F5F53-0BA0-3E7A-74F9-3A8A18FB25C5}"/>
              </a:ext>
            </a:extLst>
          </p:cNvPr>
          <p:cNvSpPr>
            <a:spLocks noGrp="1"/>
          </p:cNvSpPr>
          <p:nvPr>
            <p:ph type="title"/>
          </p:nvPr>
        </p:nvSpPr>
        <p:spPr/>
        <p:txBody>
          <a:bodyPr/>
          <a:lstStyle/>
          <a:p>
            <a:r>
              <a:rPr lang="en-US" dirty="0"/>
              <a:t>Food Groups: Fruit</a:t>
            </a:r>
          </a:p>
        </p:txBody>
      </p:sp>
      <p:sp>
        <p:nvSpPr>
          <p:cNvPr id="4" name="Slide Number Placeholder 3">
            <a:extLst>
              <a:ext uri="{FF2B5EF4-FFF2-40B4-BE49-F238E27FC236}">
                <a16:creationId xmlns:a16="http://schemas.microsoft.com/office/drawing/2014/main" id="{87D32F3C-9368-4D96-4424-B04A858742F6}"/>
              </a:ext>
            </a:extLst>
          </p:cNvPr>
          <p:cNvSpPr>
            <a:spLocks noGrp="1"/>
          </p:cNvSpPr>
          <p:nvPr>
            <p:ph type="sldNum" sz="quarter" idx="12"/>
          </p:nvPr>
        </p:nvSpPr>
        <p:spPr/>
        <p:txBody>
          <a:bodyPr/>
          <a:lstStyle/>
          <a:p>
            <a:pPr algn="ctr"/>
            <a:fld id="{3C00FB23-6DD6-48B6-A62D-8FFD9A1B5DC8}" type="slidenum">
              <a:rPr lang="en-US" smtClean="0"/>
              <a:pPr algn="ctr"/>
              <a:t>14</a:t>
            </a:fld>
            <a:endParaRPr lang="en-US" dirty="0"/>
          </a:p>
        </p:txBody>
      </p:sp>
      <p:pic>
        <p:nvPicPr>
          <p:cNvPr id="6" name="Picture 5">
            <a:extLst>
              <a:ext uri="{FF2B5EF4-FFF2-40B4-BE49-F238E27FC236}">
                <a16:creationId xmlns:a16="http://schemas.microsoft.com/office/drawing/2014/main" id="{9CA718CB-DDE8-8846-6047-33B2A08F03C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51127" y="1917054"/>
            <a:ext cx="8436881" cy="3922328"/>
          </a:xfrm>
          <a:prstGeom prst="rect">
            <a:avLst/>
          </a:prstGeom>
        </p:spPr>
      </p:pic>
      <p:sp>
        <p:nvSpPr>
          <p:cNvPr id="9" name="TextBox 8">
            <a:extLst>
              <a:ext uri="{FF2B5EF4-FFF2-40B4-BE49-F238E27FC236}">
                <a16:creationId xmlns:a16="http://schemas.microsoft.com/office/drawing/2014/main" id="{C3F3D97E-70AF-F05A-EB66-86D3218528E4}"/>
              </a:ext>
            </a:extLst>
          </p:cNvPr>
          <p:cNvSpPr txBox="1"/>
          <p:nvPr/>
        </p:nvSpPr>
        <p:spPr>
          <a:xfrm>
            <a:off x="293106" y="6159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1</a:t>
            </a:r>
          </a:p>
        </p:txBody>
      </p:sp>
      <p:sp>
        <p:nvSpPr>
          <p:cNvPr id="5" name="Rectangle: Rounded Corners 4">
            <a:extLst>
              <a:ext uri="{FF2B5EF4-FFF2-40B4-BE49-F238E27FC236}">
                <a16:creationId xmlns:a16="http://schemas.microsoft.com/office/drawing/2014/main" id="{C1EFEDC8-CB66-57CC-3CCD-CA7541539F1A}"/>
              </a:ext>
            </a:extLst>
          </p:cNvPr>
          <p:cNvSpPr/>
          <p:nvPr/>
        </p:nvSpPr>
        <p:spPr>
          <a:xfrm>
            <a:off x="9499485" y="489366"/>
            <a:ext cx="2269663" cy="4957277"/>
          </a:xfrm>
          <a:prstGeom prst="roundRect">
            <a:avLst>
              <a:gd name="adj" fmla="val 807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016614F-D050-B3D3-7BF5-7AE500B9C6CC}"/>
              </a:ext>
            </a:extLst>
          </p:cNvPr>
          <p:cNvSpPr txBox="1"/>
          <p:nvPr/>
        </p:nvSpPr>
        <p:spPr>
          <a:xfrm>
            <a:off x="9698138" y="754248"/>
            <a:ext cx="1859536" cy="1384995"/>
          </a:xfrm>
          <a:prstGeom prst="rect">
            <a:avLst/>
          </a:prstGeom>
          <a:noFill/>
        </p:spPr>
        <p:txBody>
          <a:bodyPr wrap="square" rtlCol="0">
            <a:spAutoFit/>
          </a:bodyPr>
          <a:lstStyle/>
          <a:p>
            <a:pPr algn="ctr"/>
            <a:r>
              <a:rPr lang="en-US" sz="1400" dirty="0">
                <a:solidFill>
                  <a:schemeClr val="bg1"/>
                </a:solidFill>
              </a:rPr>
              <a:t>Add foods you enjoy eating to show the many foods, flavors, and cultures within the food groups.</a:t>
            </a:r>
          </a:p>
        </p:txBody>
      </p:sp>
      <p:sp>
        <p:nvSpPr>
          <p:cNvPr id="14" name="Rectangle: Rounded Corners 13">
            <a:extLst>
              <a:ext uri="{FF2B5EF4-FFF2-40B4-BE49-F238E27FC236}">
                <a16:creationId xmlns:a16="http://schemas.microsoft.com/office/drawing/2014/main" id="{277A8EA2-B2CE-67AD-E30D-C70DAA640EDA}"/>
              </a:ext>
            </a:extLst>
          </p:cNvPr>
          <p:cNvSpPr/>
          <p:nvPr/>
        </p:nvSpPr>
        <p:spPr>
          <a:xfrm>
            <a:off x="9698141" y="2765571"/>
            <a:ext cx="1859533" cy="1112647"/>
          </a:xfrm>
          <a:prstGeom prst="roundRect">
            <a:avLst>
              <a:gd name="adj" fmla="val 10134"/>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A43ECB6B-E52D-23EA-16B4-ABAE98F102B1}"/>
              </a:ext>
            </a:extLst>
          </p:cNvPr>
          <p:cNvSpPr/>
          <p:nvPr/>
        </p:nvSpPr>
        <p:spPr>
          <a:xfrm>
            <a:off x="9698138" y="4036245"/>
            <a:ext cx="1859533" cy="1112647"/>
          </a:xfrm>
          <a:prstGeom prst="roundRect">
            <a:avLst>
              <a:gd name="adj" fmla="val 10134"/>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Graphic 20">
            <a:extLst>
              <a:ext uri="{FF2B5EF4-FFF2-40B4-BE49-F238E27FC236}">
                <a16:creationId xmlns:a16="http://schemas.microsoft.com/office/drawing/2014/main" id="{EB027F54-2C4E-129C-2A57-E744792E1C9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415629" y="2240132"/>
            <a:ext cx="424549" cy="424549"/>
          </a:xfrm>
          <a:prstGeom prst="rect">
            <a:avLst/>
          </a:prstGeom>
        </p:spPr>
      </p:pic>
    </p:spTree>
    <p:extLst>
      <p:ext uri="{BB962C8B-B14F-4D97-AF65-F5344CB8AC3E}">
        <p14:creationId xmlns:p14="http://schemas.microsoft.com/office/powerpoint/2010/main" val="79156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0DD7C-1154-17C7-B4CD-F54DDDAB47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0F559A-E358-4B03-1EFE-3F05C5690D65}"/>
              </a:ext>
            </a:extLst>
          </p:cNvPr>
          <p:cNvSpPr>
            <a:spLocks noGrp="1"/>
          </p:cNvSpPr>
          <p:nvPr>
            <p:ph type="title"/>
          </p:nvPr>
        </p:nvSpPr>
        <p:spPr/>
        <p:txBody>
          <a:bodyPr/>
          <a:lstStyle/>
          <a:p>
            <a:r>
              <a:rPr lang="en-US" dirty="0"/>
              <a:t>Food Groups: Grains</a:t>
            </a:r>
          </a:p>
        </p:txBody>
      </p:sp>
      <p:sp>
        <p:nvSpPr>
          <p:cNvPr id="4" name="Slide Number Placeholder 3">
            <a:extLst>
              <a:ext uri="{FF2B5EF4-FFF2-40B4-BE49-F238E27FC236}">
                <a16:creationId xmlns:a16="http://schemas.microsoft.com/office/drawing/2014/main" id="{4ABD5475-E086-F1C4-005D-02ED19579247}"/>
              </a:ext>
            </a:extLst>
          </p:cNvPr>
          <p:cNvSpPr>
            <a:spLocks noGrp="1"/>
          </p:cNvSpPr>
          <p:nvPr>
            <p:ph type="sldNum" sz="quarter" idx="12"/>
          </p:nvPr>
        </p:nvSpPr>
        <p:spPr/>
        <p:txBody>
          <a:bodyPr/>
          <a:lstStyle/>
          <a:p>
            <a:pPr algn="ctr"/>
            <a:fld id="{3C00FB23-6DD6-48B6-A62D-8FFD9A1B5DC8}" type="slidenum">
              <a:rPr lang="en-US" smtClean="0"/>
              <a:pPr algn="ctr"/>
              <a:t>15</a:t>
            </a:fld>
            <a:endParaRPr lang="en-US" dirty="0"/>
          </a:p>
        </p:txBody>
      </p:sp>
      <p:pic>
        <p:nvPicPr>
          <p:cNvPr id="6" name="Picture 5">
            <a:extLst>
              <a:ext uri="{FF2B5EF4-FFF2-40B4-BE49-F238E27FC236}">
                <a16:creationId xmlns:a16="http://schemas.microsoft.com/office/drawing/2014/main" id="{46F30A76-0D6A-0A78-A25D-44F6825352B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96990" y="2240132"/>
            <a:ext cx="8350669" cy="3922328"/>
          </a:xfrm>
          <a:prstGeom prst="rect">
            <a:avLst/>
          </a:prstGeom>
        </p:spPr>
      </p:pic>
      <p:sp>
        <p:nvSpPr>
          <p:cNvPr id="9" name="TextBox 8">
            <a:extLst>
              <a:ext uri="{FF2B5EF4-FFF2-40B4-BE49-F238E27FC236}">
                <a16:creationId xmlns:a16="http://schemas.microsoft.com/office/drawing/2014/main" id="{1D7BB3F7-129D-7FAD-16FA-B709CE349647}"/>
              </a:ext>
            </a:extLst>
          </p:cNvPr>
          <p:cNvSpPr txBox="1"/>
          <p:nvPr/>
        </p:nvSpPr>
        <p:spPr>
          <a:xfrm>
            <a:off x="293106" y="6159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1</a:t>
            </a:r>
          </a:p>
        </p:txBody>
      </p:sp>
      <p:sp>
        <p:nvSpPr>
          <p:cNvPr id="5" name="Rectangle: Rounded Corners 4">
            <a:extLst>
              <a:ext uri="{FF2B5EF4-FFF2-40B4-BE49-F238E27FC236}">
                <a16:creationId xmlns:a16="http://schemas.microsoft.com/office/drawing/2014/main" id="{950ADD8D-AAFA-3E66-7BE3-D1C8B0A579AF}"/>
              </a:ext>
            </a:extLst>
          </p:cNvPr>
          <p:cNvSpPr/>
          <p:nvPr/>
        </p:nvSpPr>
        <p:spPr>
          <a:xfrm>
            <a:off x="9499485" y="489366"/>
            <a:ext cx="2269663" cy="4957277"/>
          </a:xfrm>
          <a:prstGeom prst="roundRect">
            <a:avLst>
              <a:gd name="adj" fmla="val 807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EE05DF28-13FD-F3AE-19A7-5327A0C793C6}"/>
              </a:ext>
            </a:extLst>
          </p:cNvPr>
          <p:cNvSpPr txBox="1"/>
          <p:nvPr/>
        </p:nvSpPr>
        <p:spPr>
          <a:xfrm>
            <a:off x="9698138" y="754248"/>
            <a:ext cx="1859536" cy="1384995"/>
          </a:xfrm>
          <a:prstGeom prst="rect">
            <a:avLst/>
          </a:prstGeom>
          <a:noFill/>
        </p:spPr>
        <p:txBody>
          <a:bodyPr wrap="square" rtlCol="0">
            <a:spAutoFit/>
          </a:bodyPr>
          <a:lstStyle/>
          <a:p>
            <a:pPr algn="ctr"/>
            <a:r>
              <a:rPr lang="en-US" sz="1400" dirty="0">
                <a:solidFill>
                  <a:schemeClr val="bg1"/>
                </a:solidFill>
              </a:rPr>
              <a:t>Add foods you enjoy eating to show the many foods, flavors, and cultures within the food groups.</a:t>
            </a:r>
          </a:p>
        </p:txBody>
      </p:sp>
      <p:sp>
        <p:nvSpPr>
          <p:cNvPr id="14" name="Rectangle: Rounded Corners 13">
            <a:extLst>
              <a:ext uri="{FF2B5EF4-FFF2-40B4-BE49-F238E27FC236}">
                <a16:creationId xmlns:a16="http://schemas.microsoft.com/office/drawing/2014/main" id="{F823A5E0-0C3C-3E47-6C2F-FD52142500B1}"/>
              </a:ext>
            </a:extLst>
          </p:cNvPr>
          <p:cNvSpPr/>
          <p:nvPr/>
        </p:nvSpPr>
        <p:spPr>
          <a:xfrm>
            <a:off x="9698141" y="2765571"/>
            <a:ext cx="1859533" cy="1112647"/>
          </a:xfrm>
          <a:prstGeom prst="roundRect">
            <a:avLst>
              <a:gd name="adj" fmla="val 10134"/>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9F177579-4595-AFA5-8855-81C2C1E2D7B3}"/>
              </a:ext>
            </a:extLst>
          </p:cNvPr>
          <p:cNvSpPr/>
          <p:nvPr/>
        </p:nvSpPr>
        <p:spPr>
          <a:xfrm>
            <a:off x="9698138" y="4036245"/>
            <a:ext cx="1859533" cy="1112647"/>
          </a:xfrm>
          <a:prstGeom prst="roundRect">
            <a:avLst>
              <a:gd name="adj" fmla="val 10134"/>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Graphic 20">
            <a:extLst>
              <a:ext uri="{FF2B5EF4-FFF2-40B4-BE49-F238E27FC236}">
                <a16:creationId xmlns:a16="http://schemas.microsoft.com/office/drawing/2014/main" id="{A768252A-6897-537D-B876-730E33CB86C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415629" y="2240132"/>
            <a:ext cx="424549" cy="424549"/>
          </a:xfrm>
          <a:prstGeom prst="rect">
            <a:avLst/>
          </a:prstGeom>
        </p:spPr>
      </p:pic>
    </p:spTree>
    <p:extLst>
      <p:ext uri="{BB962C8B-B14F-4D97-AF65-F5344CB8AC3E}">
        <p14:creationId xmlns:p14="http://schemas.microsoft.com/office/powerpoint/2010/main" val="1628776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11618-C2A0-185C-BF18-2596D99EC7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A4AC1A-C0F0-F61A-B313-5860498FD4B7}"/>
              </a:ext>
            </a:extLst>
          </p:cNvPr>
          <p:cNvSpPr>
            <a:spLocks noGrp="1"/>
          </p:cNvSpPr>
          <p:nvPr>
            <p:ph type="title"/>
          </p:nvPr>
        </p:nvSpPr>
        <p:spPr/>
        <p:txBody>
          <a:bodyPr/>
          <a:lstStyle/>
          <a:p>
            <a:r>
              <a:rPr lang="en-US" dirty="0"/>
              <a:t>Food Groups: Proteins</a:t>
            </a:r>
          </a:p>
        </p:txBody>
      </p:sp>
      <p:sp>
        <p:nvSpPr>
          <p:cNvPr id="4" name="Slide Number Placeholder 3">
            <a:extLst>
              <a:ext uri="{FF2B5EF4-FFF2-40B4-BE49-F238E27FC236}">
                <a16:creationId xmlns:a16="http://schemas.microsoft.com/office/drawing/2014/main" id="{DFD5E6B9-154E-861D-36AD-A5F6120548EB}"/>
              </a:ext>
            </a:extLst>
          </p:cNvPr>
          <p:cNvSpPr>
            <a:spLocks noGrp="1"/>
          </p:cNvSpPr>
          <p:nvPr>
            <p:ph type="sldNum" sz="quarter" idx="12"/>
          </p:nvPr>
        </p:nvSpPr>
        <p:spPr/>
        <p:txBody>
          <a:bodyPr/>
          <a:lstStyle/>
          <a:p>
            <a:pPr algn="ctr"/>
            <a:fld id="{3C00FB23-6DD6-48B6-A62D-8FFD9A1B5DC8}" type="slidenum">
              <a:rPr lang="en-US" smtClean="0"/>
              <a:pPr algn="ctr"/>
              <a:t>16</a:t>
            </a:fld>
            <a:endParaRPr lang="en-US" dirty="0"/>
          </a:p>
        </p:txBody>
      </p:sp>
      <p:pic>
        <p:nvPicPr>
          <p:cNvPr id="6" name="Picture 5">
            <a:extLst>
              <a:ext uri="{FF2B5EF4-FFF2-40B4-BE49-F238E27FC236}">
                <a16:creationId xmlns:a16="http://schemas.microsoft.com/office/drawing/2014/main" id="{4E55FAE3-7F5B-4084-E920-56C3008DD92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91818" y="1789295"/>
            <a:ext cx="8595088" cy="4396566"/>
          </a:xfrm>
          <a:prstGeom prst="rect">
            <a:avLst/>
          </a:prstGeom>
        </p:spPr>
      </p:pic>
      <p:sp>
        <p:nvSpPr>
          <p:cNvPr id="9" name="TextBox 8">
            <a:extLst>
              <a:ext uri="{FF2B5EF4-FFF2-40B4-BE49-F238E27FC236}">
                <a16:creationId xmlns:a16="http://schemas.microsoft.com/office/drawing/2014/main" id="{AD1D77A1-528A-1251-3655-5A22D58A2F3D}"/>
              </a:ext>
            </a:extLst>
          </p:cNvPr>
          <p:cNvSpPr txBox="1"/>
          <p:nvPr/>
        </p:nvSpPr>
        <p:spPr>
          <a:xfrm>
            <a:off x="293106" y="6159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1</a:t>
            </a:r>
          </a:p>
        </p:txBody>
      </p:sp>
      <p:sp>
        <p:nvSpPr>
          <p:cNvPr id="5" name="Rectangle: Rounded Corners 4">
            <a:extLst>
              <a:ext uri="{FF2B5EF4-FFF2-40B4-BE49-F238E27FC236}">
                <a16:creationId xmlns:a16="http://schemas.microsoft.com/office/drawing/2014/main" id="{6B8C9156-16B9-8058-083B-16B62E33B688}"/>
              </a:ext>
            </a:extLst>
          </p:cNvPr>
          <p:cNvSpPr/>
          <p:nvPr/>
        </p:nvSpPr>
        <p:spPr>
          <a:xfrm>
            <a:off x="9499485" y="489366"/>
            <a:ext cx="2269663" cy="4957277"/>
          </a:xfrm>
          <a:prstGeom prst="roundRect">
            <a:avLst>
              <a:gd name="adj" fmla="val 807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389520B8-69B0-61CD-A26A-965A154D6534}"/>
              </a:ext>
            </a:extLst>
          </p:cNvPr>
          <p:cNvSpPr txBox="1"/>
          <p:nvPr/>
        </p:nvSpPr>
        <p:spPr>
          <a:xfrm>
            <a:off x="9698138" y="754248"/>
            <a:ext cx="1859536" cy="1384995"/>
          </a:xfrm>
          <a:prstGeom prst="rect">
            <a:avLst/>
          </a:prstGeom>
          <a:noFill/>
        </p:spPr>
        <p:txBody>
          <a:bodyPr wrap="square" rtlCol="0">
            <a:spAutoFit/>
          </a:bodyPr>
          <a:lstStyle/>
          <a:p>
            <a:pPr algn="ctr"/>
            <a:r>
              <a:rPr lang="en-US" sz="1400" dirty="0">
                <a:solidFill>
                  <a:schemeClr val="bg1"/>
                </a:solidFill>
              </a:rPr>
              <a:t>Add foods you enjoy eating to show the many foods, flavors, and cultures within the food groups.</a:t>
            </a:r>
          </a:p>
        </p:txBody>
      </p:sp>
      <p:sp>
        <p:nvSpPr>
          <p:cNvPr id="14" name="Rectangle: Rounded Corners 13">
            <a:extLst>
              <a:ext uri="{FF2B5EF4-FFF2-40B4-BE49-F238E27FC236}">
                <a16:creationId xmlns:a16="http://schemas.microsoft.com/office/drawing/2014/main" id="{49A41BD8-9F32-A4A8-27E2-61A87F796D0D}"/>
              </a:ext>
            </a:extLst>
          </p:cNvPr>
          <p:cNvSpPr/>
          <p:nvPr/>
        </p:nvSpPr>
        <p:spPr>
          <a:xfrm>
            <a:off x="9698141" y="2765571"/>
            <a:ext cx="1859533" cy="1112647"/>
          </a:xfrm>
          <a:prstGeom prst="roundRect">
            <a:avLst>
              <a:gd name="adj" fmla="val 10134"/>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350EE814-9336-5353-5342-9C4D5F6FBEF1}"/>
              </a:ext>
            </a:extLst>
          </p:cNvPr>
          <p:cNvSpPr/>
          <p:nvPr/>
        </p:nvSpPr>
        <p:spPr>
          <a:xfrm>
            <a:off x="9698138" y="4036245"/>
            <a:ext cx="1859533" cy="1112647"/>
          </a:xfrm>
          <a:prstGeom prst="roundRect">
            <a:avLst>
              <a:gd name="adj" fmla="val 10134"/>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Graphic 20">
            <a:extLst>
              <a:ext uri="{FF2B5EF4-FFF2-40B4-BE49-F238E27FC236}">
                <a16:creationId xmlns:a16="http://schemas.microsoft.com/office/drawing/2014/main" id="{7DABD291-3354-FDFA-0AAE-1BAE950F03B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415629" y="2240132"/>
            <a:ext cx="424549" cy="424549"/>
          </a:xfrm>
          <a:prstGeom prst="rect">
            <a:avLst/>
          </a:prstGeom>
        </p:spPr>
      </p:pic>
    </p:spTree>
    <p:extLst>
      <p:ext uri="{BB962C8B-B14F-4D97-AF65-F5344CB8AC3E}">
        <p14:creationId xmlns:p14="http://schemas.microsoft.com/office/powerpoint/2010/main" val="3386349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1C0EE-4913-AD00-189A-8A35E13518CA}"/>
            </a:ext>
          </a:extLst>
        </p:cNvPr>
        <p:cNvGrpSpPr/>
        <p:nvPr/>
      </p:nvGrpSpPr>
      <p:grpSpPr>
        <a:xfrm>
          <a:off x="0" y="0"/>
          <a:ext cx="0" cy="0"/>
          <a:chOff x="0" y="0"/>
          <a:chExt cx="0" cy="0"/>
        </a:xfrm>
      </p:grpSpPr>
      <p:sp>
        <p:nvSpPr>
          <p:cNvPr id="14" name="Rectangle: Top Corners Rounded 13">
            <a:extLst>
              <a:ext uri="{FF2B5EF4-FFF2-40B4-BE49-F238E27FC236}">
                <a16:creationId xmlns:a16="http://schemas.microsoft.com/office/drawing/2014/main" id="{D436217F-A4C7-DD87-4F2B-83DEBA0DBCA4}"/>
              </a:ext>
            </a:extLst>
          </p:cNvPr>
          <p:cNvSpPr/>
          <p:nvPr/>
        </p:nvSpPr>
        <p:spPr>
          <a:xfrm rot="5400000">
            <a:off x="124445" y="1812568"/>
            <a:ext cx="2543006" cy="2791896"/>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97E01F-5214-6FC3-8AA0-0DA86B79A17F}"/>
              </a:ext>
            </a:extLst>
          </p:cNvPr>
          <p:cNvSpPr>
            <a:spLocks noGrp="1"/>
          </p:cNvSpPr>
          <p:nvPr>
            <p:ph type="title"/>
          </p:nvPr>
        </p:nvSpPr>
        <p:spPr/>
        <p:txBody>
          <a:bodyPr/>
          <a:lstStyle/>
          <a:p>
            <a:r>
              <a:rPr lang="en-US" dirty="0"/>
              <a:t>What Do You Know About Food Groups?</a:t>
            </a:r>
          </a:p>
        </p:txBody>
      </p:sp>
      <p:sp>
        <p:nvSpPr>
          <p:cNvPr id="4" name="Slide Number Placeholder 3">
            <a:extLst>
              <a:ext uri="{FF2B5EF4-FFF2-40B4-BE49-F238E27FC236}">
                <a16:creationId xmlns:a16="http://schemas.microsoft.com/office/drawing/2014/main" id="{9000D034-2966-763D-DD68-64DAD5A7D2E8}"/>
              </a:ext>
            </a:extLst>
          </p:cNvPr>
          <p:cNvSpPr>
            <a:spLocks noGrp="1"/>
          </p:cNvSpPr>
          <p:nvPr>
            <p:ph type="sldNum" sz="quarter" idx="12"/>
          </p:nvPr>
        </p:nvSpPr>
        <p:spPr/>
        <p:txBody>
          <a:bodyPr/>
          <a:lstStyle/>
          <a:p>
            <a:pPr algn="ctr"/>
            <a:fld id="{3C00FB23-6DD6-48B6-A62D-8FFD9A1B5DC8}" type="slidenum">
              <a:rPr lang="en-US" smtClean="0"/>
              <a:pPr algn="ctr"/>
              <a:t>17</a:t>
            </a:fld>
            <a:endParaRPr lang="en-US" dirty="0"/>
          </a:p>
        </p:txBody>
      </p:sp>
      <p:sp>
        <p:nvSpPr>
          <p:cNvPr id="3" name="Content Placeholder 2">
            <a:extLst>
              <a:ext uri="{FF2B5EF4-FFF2-40B4-BE49-F238E27FC236}">
                <a16:creationId xmlns:a16="http://schemas.microsoft.com/office/drawing/2014/main" id="{B1D01111-2331-D306-1508-7C7862EC71B0}"/>
              </a:ext>
            </a:extLst>
          </p:cNvPr>
          <p:cNvSpPr>
            <a:spLocks noGrp="1"/>
          </p:cNvSpPr>
          <p:nvPr>
            <p:ph idx="4294967295"/>
          </p:nvPr>
        </p:nvSpPr>
        <p:spPr>
          <a:xfrm>
            <a:off x="0" y="2209800"/>
            <a:ext cx="1998663" cy="4351338"/>
          </a:xfrm>
        </p:spPr>
        <p:txBody>
          <a:bodyPr>
            <a:normAutofit/>
          </a:bodyPr>
          <a:lstStyle/>
          <a:p>
            <a:pPr marL="0" indent="0">
              <a:lnSpc>
                <a:spcPct val="100000"/>
              </a:lnSpc>
              <a:buNone/>
            </a:pPr>
            <a:r>
              <a:rPr lang="en-US" sz="1800" b="1" dirty="0"/>
              <a:t>Directions: </a:t>
            </a:r>
            <a:r>
              <a:rPr lang="en-US" sz="1800" dirty="0"/>
              <a:t>Write what you learned in the last column.</a:t>
            </a:r>
          </a:p>
          <a:p>
            <a:pPr marL="0" indent="0">
              <a:lnSpc>
                <a:spcPct val="100000"/>
              </a:lnSpc>
              <a:buNone/>
            </a:pPr>
            <a:endParaRPr lang="en-US" sz="1800" dirty="0"/>
          </a:p>
        </p:txBody>
      </p:sp>
      <p:sp>
        <p:nvSpPr>
          <p:cNvPr id="5" name="Rectangle: Rounded Corners 4">
            <a:extLst>
              <a:ext uri="{FF2B5EF4-FFF2-40B4-BE49-F238E27FC236}">
                <a16:creationId xmlns:a16="http://schemas.microsoft.com/office/drawing/2014/main" id="{88C3BBBE-8E02-CB16-3B49-B64DDCAA138B}"/>
              </a:ext>
            </a:extLst>
          </p:cNvPr>
          <p:cNvSpPr/>
          <p:nvPr/>
        </p:nvSpPr>
        <p:spPr>
          <a:xfrm>
            <a:off x="3065489" y="2151479"/>
            <a:ext cx="2713220" cy="4076184"/>
          </a:xfrm>
          <a:prstGeom prst="roundRect">
            <a:avLst>
              <a:gd name="adj" fmla="val 10037"/>
            </a:avLst>
          </a:prstGeom>
          <a:solidFill>
            <a:schemeClr val="bg1"/>
          </a:solid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896E5B23-2A5D-785A-2200-E5FB3D374FE0}"/>
              </a:ext>
            </a:extLst>
          </p:cNvPr>
          <p:cNvSpPr/>
          <p:nvPr/>
        </p:nvSpPr>
        <p:spPr>
          <a:xfrm>
            <a:off x="6043535" y="2151479"/>
            <a:ext cx="2713220" cy="4076184"/>
          </a:xfrm>
          <a:prstGeom prst="roundRect">
            <a:avLst>
              <a:gd name="adj" fmla="val 10037"/>
            </a:avLst>
          </a:prstGeom>
          <a:solidFill>
            <a:schemeClr val="bg1"/>
          </a:solid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E752F94C-5FAC-559D-1CC4-C29E525B2834}"/>
              </a:ext>
            </a:extLst>
          </p:cNvPr>
          <p:cNvSpPr/>
          <p:nvPr/>
        </p:nvSpPr>
        <p:spPr>
          <a:xfrm>
            <a:off x="9003463" y="2151477"/>
            <a:ext cx="2713220" cy="4076185"/>
          </a:xfrm>
          <a:prstGeom prst="roundRect">
            <a:avLst>
              <a:gd name="adj" fmla="val 10037"/>
            </a:avLst>
          </a:prstGeom>
          <a:solidFill>
            <a:schemeClr val="bg1"/>
          </a:solidFill>
          <a:ln w="28575">
            <a:solidFill>
              <a:srgbClr val="0076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6E2E3BF-B115-0216-505A-917985045A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7821" y="1876006"/>
            <a:ext cx="1368555" cy="600457"/>
          </a:xfrm>
          <a:prstGeom prst="rect">
            <a:avLst/>
          </a:prstGeom>
        </p:spPr>
      </p:pic>
      <p:pic>
        <p:nvPicPr>
          <p:cNvPr id="15" name="Picture 14">
            <a:extLst>
              <a:ext uri="{FF2B5EF4-FFF2-40B4-BE49-F238E27FC236}">
                <a16:creationId xmlns:a16="http://schemas.microsoft.com/office/drawing/2014/main" id="{731120A1-CB18-D734-DCA2-D0DAEA0F6C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7440" y="1887151"/>
            <a:ext cx="1368555" cy="600457"/>
          </a:xfrm>
          <a:prstGeom prst="rect">
            <a:avLst/>
          </a:prstGeom>
        </p:spPr>
      </p:pic>
      <p:pic>
        <p:nvPicPr>
          <p:cNvPr id="13" name="Picture 12">
            <a:extLst>
              <a:ext uri="{FF2B5EF4-FFF2-40B4-BE49-F238E27FC236}">
                <a16:creationId xmlns:a16="http://schemas.microsoft.com/office/drawing/2014/main" id="{750CBBA4-D319-BBEE-4810-7E21FC20431D}"/>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9675795" y="1910121"/>
            <a:ext cx="1368555" cy="600457"/>
          </a:xfrm>
          <a:prstGeom prst="rect">
            <a:avLst/>
          </a:prstGeom>
        </p:spPr>
      </p:pic>
      <p:sp>
        <p:nvSpPr>
          <p:cNvPr id="17" name="TextBox 16">
            <a:extLst>
              <a:ext uri="{FF2B5EF4-FFF2-40B4-BE49-F238E27FC236}">
                <a16:creationId xmlns:a16="http://schemas.microsoft.com/office/drawing/2014/main" id="{6A631BF0-A593-CE10-DE56-48C391DC0475}"/>
              </a:ext>
            </a:extLst>
          </p:cNvPr>
          <p:cNvSpPr txBox="1"/>
          <p:nvPr/>
        </p:nvSpPr>
        <p:spPr>
          <a:xfrm>
            <a:off x="9085102" y="2649607"/>
            <a:ext cx="2511188" cy="523220"/>
          </a:xfrm>
          <a:prstGeom prst="rect">
            <a:avLst/>
          </a:prstGeom>
          <a:noFill/>
        </p:spPr>
        <p:txBody>
          <a:bodyPr wrap="square" rtlCol="0">
            <a:spAutoFit/>
          </a:bodyPr>
          <a:lstStyle/>
          <a:p>
            <a:pPr algn="ctr"/>
            <a:r>
              <a:rPr lang="en-US" sz="1400" b="1" dirty="0"/>
              <a:t>What did you learn about the food groups?</a:t>
            </a:r>
          </a:p>
        </p:txBody>
      </p:sp>
      <p:sp>
        <p:nvSpPr>
          <p:cNvPr id="19" name="TextBox 18">
            <a:extLst>
              <a:ext uri="{FF2B5EF4-FFF2-40B4-BE49-F238E27FC236}">
                <a16:creationId xmlns:a16="http://schemas.microsoft.com/office/drawing/2014/main" id="{C31F4EC1-AE52-DF41-D6C6-F23B6728F67E}"/>
              </a:ext>
            </a:extLst>
          </p:cNvPr>
          <p:cNvSpPr txBox="1"/>
          <p:nvPr/>
        </p:nvSpPr>
        <p:spPr>
          <a:xfrm>
            <a:off x="6144551" y="2649607"/>
            <a:ext cx="2511188" cy="523220"/>
          </a:xfrm>
          <a:prstGeom prst="rect">
            <a:avLst/>
          </a:prstGeom>
          <a:noFill/>
        </p:spPr>
        <p:txBody>
          <a:bodyPr wrap="square" rtlCol="0">
            <a:spAutoFit/>
          </a:bodyPr>
          <a:lstStyle/>
          <a:p>
            <a:pPr algn="ctr"/>
            <a:r>
              <a:rPr lang="en-US" sz="1400" b="1" dirty="0"/>
              <a:t>What do you wonder about the food groups?</a:t>
            </a:r>
          </a:p>
        </p:txBody>
      </p:sp>
      <p:sp>
        <p:nvSpPr>
          <p:cNvPr id="21" name="TextBox 20">
            <a:extLst>
              <a:ext uri="{FF2B5EF4-FFF2-40B4-BE49-F238E27FC236}">
                <a16:creationId xmlns:a16="http://schemas.microsoft.com/office/drawing/2014/main" id="{AF68F1F6-F7D5-A8F6-B190-5C563A66C27C}"/>
              </a:ext>
            </a:extLst>
          </p:cNvPr>
          <p:cNvSpPr txBox="1"/>
          <p:nvPr/>
        </p:nvSpPr>
        <p:spPr>
          <a:xfrm>
            <a:off x="3282286" y="2654090"/>
            <a:ext cx="2511188" cy="523220"/>
          </a:xfrm>
          <a:prstGeom prst="rect">
            <a:avLst/>
          </a:prstGeom>
          <a:noFill/>
        </p:spPr>
        <p:txBody>
          <a:bodyPr wrap="square" rtlCol="0">
            <a:spAutoFit/>
          </a:bodyPr>
          <a:lstStyle/>
          <a:p>
            <a:pPr algn="ctr"/>
            <a:r>
              <a:rPr lang="en-US" sz="1400" b="1" dirty="0"/>
              <a:t>What do you know about the food groups?</a:t>
            </a:r>
          </a:p>
        </p:txBody>
      </p:sp>
      <p:sp>
        <p:nvSpPr>
          <p:cNvPr id="8" name="TextBox 7">
            <a:extLst>
              <a:ext uri="{FF2B5EF4-FFF2-40B4-BE49-F238E27FC236}">
                <a16:creationId xmlns:a16="http://schemas.microsoft.com/office/drawing/2014/main" id="{72E2F9F0-D88A-88AF-2136-296150C9A2DF}"/>
              </a:ext>
            </a:extLst>
          </p:cNvPr>
          <p:cNvSpPr txBox="1"/>
          <p:nvPr/>
        </p:nvSpPr>
        <p:spPr>
          <a:xfrm>
            <a:off x="293106" y="6159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1</a:t>
            </a:r>
          </a:p>
        </p:txBody>
      </p:sp>
      <p:pic>
        <p:nvPicPr>
          <p:cNvPr id="20" name="Graphic 19">
            <a:extLst>
              <a:ext uri="{FF2B5EF4-FFF2-40B4-BE49-F238E27FC236}">
                <a16:creationId xmlns:a16="http://schemas.microsoft.com/office/drawing/2014/main" id="{85384D2A-C55F-B4CC-4CF0-6CBF7B4021B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147797" y="3216725"/>
            <a:ext cx="424549" cy="424549"/>
          </a:xfrm>
          <a:prstGeom prst="rect">
            <a:avLst/>
          </a:prstGeom>
        </p:spPr>
      </p:pic>
      <p:pic>
        <p:nvPicPr>
          <p:cNvPr id="24" name="Graphic 23">
            <a:extLst>
              <a:ext uri="{FF2B5EF4-FFF2-40B4-BE49-F238E27FC236}">
                <a16:creationId xmlns:a16="http://schemas.microsoft.com/office/drawing/2014/main" id="{A9BBBAD7-CF97-1294-C098-3AC71DC2229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187870" y="3224880"/>
            <a:ext cx="424549" cy="424549"/>
          </a:xfrm>
          <a:prstGeom prst="rect">
            <a:avLst/>
          </a:prstGeom>
        </p:spPr>
      </p:pic>
      <p:pic>
        <p:nvPicPr>
          <p:cNvPr id="27" name="Graphic 26">
            <a:extLst>
              <a:ext uri="{FF2B5EF4-FFF2-40B4-BE49-F238E27FC236}">
                <a16:creationId xmlns:a16="http://schemas.microsoft.com/office/drawing/2014/main" id="{695AC849-FB22-6DF9-F99C-AA101354E8C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209823" y="3208516"/>
            <a:ext cx="424549" cy="424549"/>
          </a:xfrm>
          <a:prstGeom prst="rect">
            <a:avLst/>
          </a:prstGeom>
        </p:spPr>
      </p:pic>
    </p:spTree>
    <p:extLst>
      <p:ext uri="{BB962C8B-B14F-4D97-AF65-F5344CB8AC3E}">
        <p14:creationId xmlns:p14="http://schemas.microsoft.com/office/powerpoint/2010/main" val="3981030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A7935-F46E-8AF0-1A61-2453948959E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18EFF6C-8C8E-A9B8-B117-924F9C9EF63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60397" y="171940"/>
            <a:ext cx="10327340" cy="6356466"/>
          </a:xfrm>
          <a:prstGeom prst="rect">
            <a:avLst/>
          </a:prstGeom>
        </p:spPr>
      </p:pic>
      <p:sp>
        <p:nvSpPr>
          <p:cNvPr id="4" name="Slide Number Placeholder 3">
            <a:extLst>
              <a:ext uri="{FF2B5EF4-FFF2-40B4-BE49-F238E27FC236}">
                <a16:creationId xmlns:a16="http://schemas.microsoft.com/office/drawing/2014/main" id="{F0107AAB-C1D6-3402-D6BF-AD85687EF065}"/>
              </a:ext>
            </a:extLst>
          </p:cNvPr>
          <p:cNvSpPr>
            <a:spLocks noGrp="1"/>
          </p:cNvSpPr>
          <p:nvPr>
            <p:ph type="sldNum" sz="quarter" idx="12"/>
          </p:nvPr>
        </p:nvSpPr>
        <p:spPr/>
        <p:txBody>
          <a:bodyPr/>
          <a:lstStyle/>
          <a:p>
            <a:pPr algn="ctr"/>
            <a:fld id="{3C00FB23-6DD6-48B6-A62D-8FFD9A1B5DC8}" type="slidenum">
              <a:rPr lang="en-US" smtClean="0"/>
              <a:pPr algn="ctr"/>
              <a:t>18</a:t>
            </a:fld>
            <a:endParaRPr lang="en-US" dirty="0"/>
          </a:p>
        </p:txBody>
      </p:sp>
      <p:sp>
        <p:nvSpPr>
          <p:cNvPr id="9" name="TextBox 8">
            <a:extLst>
              <a:ext uri="{FF2B5EF4-FFF2-40B4-BE49-F238E27FC236}">
                <a16:creationId xmlns:a16="http://schemas.microsoft.com/office/drawing/2014/main" id="{4E9EFC2E-5EFF-39E3-0F29-A02859ACE62A}"/>
              </a:ext>
            </a:extLst>
          </p:cNvPr>
          <p:cNvSpPr txBox="1"/>
          <p:nvPr/>
        </p:nvSpPr>
        <p:spPr>
          <a:xfrm>
            <a:off x="5147418" y="2196011"/>
            <a:ext cx="4585157" cy="2308324"/>
          </a:xfrm>
          <a:prstGeom prst="rect">
            <a:avLst/>
          </a:prstGeom>
          <a:noFill/>
        </p:spPr>
        <p:txBody>
          <a:bodyPr wrap="square" rtlCol="0">
            <a:spAutoFit/>
          </a:bodyPr>
          <a:lstStyle/>
          <a:p>
            <a:pPr algn="ctr"/>
            <a:r>
              <a:rPr lang="en-US" sz="3600" b="1" dirty="0">
                <a:solidFill>
                  <a:schemeClr val="bg1"/>
                </a:solidFill>
              </a:rPr>
              <a:t>What can food groups teach you about healthy eating?</a:t>
            </a:r>
          </a:p>
        </p:txBody>
      </p:sp>
      <p:sp>
        <p:nvSpPr>
          <p:cNvPr id="11" name="TextBox 10">
            <a:extLst>
              <a:ext uri="{FF2B5EF4-FFF2-40B4-BE49-F238E27FC236}">
                <a16:creationId xmlns:a16="http://schemas.microsoft.com/office/drawing/2014/main" id="{28C97103-7D37-ED58-A8F8-E105946EE045}"/>
              </a:ext>
            </a:extLst>
          </p:cNvPr>
          <p:cNvSpPr txBox="1"/>
          <p:nvPr/>
        </p:nvSpPr>
        <p:spPr>
          <a:xfrm>
            <a:off x="293106" y="6159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1</a:t>
            </a:r>
          </a:p>
        </p:txBody>
      </p:sp>
    </p:spTree>
    <p:extLst>
      <p:ext uri="{BB962C8B-B14F-4D97-AF65-F5344CB8AC3E}">
        <p14:creationId xmlns:p14="http://schemas.microsoft.com/office/powerpoint/2010/main" val="4238942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225C0-F71B-3E73-3820-25664A3AEFC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3A7420-34B0-4D13-E4F8-24C396816CC7}"/>
              </a:ext>
            </a:extLst>
          </p:cNvPr>
          <p:cNvSpPr>
            <a:spLocks noGrp="1"/>
          </p:cNvSpPr>
          <p:nvPr>
            <p:ph type="sldNum" sz="quarter" idx="12"/>
          </p:nvPr>
        </p:nvSpPr>
        <p:spPr/>
        <p:txBody>
          <a:bodyPr/>
          <a:lstStyle/>
          <a:p>
            <a:pPr algn="ctr"/>
            <a:fld id="{3C00FB23-6DD6-48B6-A62D-8FFD9A1B5DC8}" type="slidenum">
              <a:rPr lang="en-US" smtClean="0"/>
              <a:pPr algn="ctr"/>
              <a:t>19</a:t>
            </a:fld>
            <a:endParaRPr lang="en-US" dirty="0"/>
          </a:p>
        </p:txBody>
      </p:sp>
      <p:sp>
        <p:nvSpPr>
          <p:cNvPr id="6" name="TextBox 5">
            <a:extLst>
              <a:ext uri="{FF2B5EF4-FFF2-40B4-BE49-F238E27FC236}">
                <a16:creationId xmlns:a16="http://schemas.microsoft.com/office/drawing/2014/main" id="{9452B2B1-F984-D2CF-CC01-B809954819C2}"/>
              </a:ext>
            </a:extLst>
          </p:cNvPr>
          <p:cNvSpPr txBox="1"/>
          <p:nvPr/>
        </p:nvSpPr>
        <p:spPr>
          <a:xfrm>
            <a:off x="337556" y="681037"/>
            <a:ext cx="1649186" cy="461665"/>
          </a:xfrm>
          <a:prstGeom prst="rect">
            <a:avLst/>
          </a:prstGeom>
          <a:noFill/>
        </p:spPr>
        <p:txBody>
          <a:bodyPr wrap="square" rtlCol="0">
            <a:spAutoFit/>
          </a:bodyPr>
          <a:lstStyle/>
          <a:p>
            <a:r>
              <a:rPr lang="en-US" sz="2400" dirty="0">
                <a:solidFill>
                  <a:schemeClr val="bg1"/>
                </a:solidFill>
              </a:rPr>
              <a:t>TOPIC 1</a:t>
            </a:r>
          </a:p>
        </p:txBody>
      </p:sp>
      <p:sp>
        <p:nvSpPr>
          <p:cNvPr id="7" name="Rectangle 6">
            <a:extLst>
              <a:ext uri="{FF2B5EF4-FFF2-40B4-BE49-F238E27FC236}">
                <a16:creationId xmlns:a16="http://schemas.microsoft.com/office/drawing/2014/main" id="{6B3DE4CD-6D34-9276-FEC4-B84D4945227F}"/>
              </a:ext>
            </a:extLst>
          </p:cNvPr>
          <p:cNvSpPr/>
          <p:nvPr/>
        </p:nvSpPr>
        <p:spPr>
          <a:xfrm>
            <a:off x="0" y="2460325"/>
            <a:ext cx="12192000" cy="336157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9798AE6-F6D5-DDC7-D87D-87A6B5AA50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7683" y="1417052"/>
            <a:ext cx="6956631" cy="1199589"/>
          </a:xfrm>
          <a:prstGeom prst="rect">
            <a:avLst/>
          </a:prstGeom>
        </p:spPr>
      </p:pic>
      <p:sp>
        <p:nvSpPr>
          <p:cNvPr id="2" name="Title 1">
            <a:extLst>
              <a:ext uri="{FF2B5EF4-FFF2-40B4-BE49-F238E27FC236}">
                <a16:creationId xmlns:a16="http://schemas.microsoft.com/office/drawing/2014/main" id="{DA1E6C56-15D6-B90B-CF4E-B361D149D994}"/>
              </a:ext>
            </a:extLst>
          </p:cNvPr>
          <p:cNvSpPr>
            <a:spLocks noGrp="1"/>
          </p:cNvSpPr>
          <p:nvPr>
            <p:ph type="title" idx="4294967295"/>
          </p:nvPr>
        </p:nvSpPr>
        <p:spPr>
          <a:xfrm>
            <a:off x="1412875" y="3424030"/>
            <a:ext cx="9366250" cy="1147763"/>
          </a:xfrm>
        </p:spPr>
        <p:txBody>
          <a:bodyPr>
            <a:normAutofit fontScale="90000"/>
          </a:bodyPr>
          <a:lstStyle/>
          <a:p>
            <a:pPr algn="ctr"/>
            <a:r>
              <a:rPr lang="en-US" b="0" dirty="0">
                <a:solidFill>
                  <a:schemeClr val="bg1"/>
                </a:solidFill>
              </a:rPr>
              <a:t>LESSON 2</a:t>
            </a:r>
            <a:br>
              <a:rPr lang="en-US" b="0" dirty="0">
                <a:solidFill>
                  <a:schemeClr val="bg1"/>
                </a:solidFill>
              </a:rPr>
            </a:br>
            <a:br>
              <a:rPr lang="en-US" sz="1100" b="0" dirty="0">
                <a:solidFill>
                  <a:schemeClr val="bg1"/>
                </a:solidFill>
              </a:rPr>
            </a:br>
            <a:r>
              <a:rPr lang="en-US" sz="5300" dirty="0">
                <a:solidFill>
                  <a:schemeClr val="bg1"/>
                </a:solidFill>
              </a:rPr>
              <a:t>NUTRIENTS TO THE RESCUE</a:t>
            </a:r>
          </a:p>
        </p:txBody>
      </p:sp>
    </p:spTree>
    <p:extLst>
      <p:ext uri="{BB962C8B-B14F-4D97-AF65-F5344CB8AC3E}">
        <p14:creationId xmlns:p14="http://schemas.microsoft.com/office/powerpoint/2010/main" val="28257873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1CE8E-7AAE-6FB2-9C07-3A5C4B953B3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CEB5013-35E9-04BE-3D21-5D79AB5808B1}"/>
              </a:ext>
            </a:extLst>
          </p:cNvPr>
          <p:cNvSpPr>
            <a:spLocks noGrp="1"/>
          </p:cNvSpPr>
          <p:nvPr>
            <p:ph type="sldNum" sz="quarter" idx="12"/>
          </p:nvPr>
        </p:nvSpPr>
        <p:spPr/>
        <p:txBody>
          <a:bodyPr/>
          <a:lstStyle/>
          <a:p>
            <a:pPr algn="ctr"/>
            <a:fld id="{3C00FB23-6DD6-48B6-A62D-8FFD9A1B5DC8}" type="slidenum">
              <a:rPr lang="en-US" smtClean="0"/>
              <a:pPr algn="ctr"/>
              <a:t>20</a:t>
            </a:fld>
            <a:endParaRPr lang="en-US" dirty="0"/>
          </a:p>
        </p:txBody>
      </p:sp>
      <p:pic>
        <p:nvPicPr>
          <p:cNvPr id="8" name="Picture 7">
            <a:extLst>
              <a:ext uri="{FF2B5EF4-FFF2-40B4-BE49-F238E27FC236}">
                <a16:creationId xmlns:a16="http://schemas.microsoft.com/office/drawing/2014/main" id="{537AD5AB-26E9-6F2C-53FD-09049B1406A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22238" y="795522"/>
            <a:ext cx="9747524" cy="5266955"/>
          </a:xfrm>
          <a:prstGeom prst="rect">
            <a:avLst/>
          </a:prstGeom>
        </p:spPr>
      </p:pic>
      <p:sp>
        <p:nvSpPr>
          <p:cNvPr id="9" name="TextBox 8">
            <a:extLst>
              <a:ext uri="{FF2B5EF4-FFF2-40B4-BE49-F238E27FC236}">
                <a16:creationId xmlns:a16="http://schemas.microsoft.com/office/drawing/2014/main" id="{63FA68B9-AF08-F0AD-EB03-1D283FF0B8AA}"/>
              </a:ext>
            </a:extLst>
          </p:cNvPr>
          <p:cNvSpPr txBox="1"/>
          <p:nvPr/>
        </p:nvSpPr>
        <p:spPr>
          <a:xfrm>
            <a:off x="5861233" y="1633732"/>
            <a:ext cx="4971867" cy="2862322"/>
          </a:xfrm>
          <a:prstGeom prst="rect">
            <a:avLst/>
          </a:prstGeom>
          <a:noFill/>
        </p:spPr>
        <p:txBody>
          <a:bodyPr wrap="square" rtlCol="0">
            <a:spAutoFit/>
          </a:bodyPr>
          <a:lstStyle/>
          <a:p>
            <a:r>
              <a:rPr lang="en-US" sz="6000" b="1" dirty="0">
                <a:solidFill>
                  <a:schemeClr val="tx2"/>
                </a:solidFill>
              </a:rPr>
              <a:t>What is healthy eating?</a:t>
            </a:r>
          </a:p>
        </p:txBody>
      </p:sp>
      <p:sp>
        <p:nvSpPr>
          <p:cNvPr id="11" name="TextBox 10">
            <a:extLst>
              <a:ext uri="{FF2B5EF4-FFF2-40B4-BE49-F238E27FC236}">
                <a16:creationId xmlns:a16="http://schemas.microsoft.com/office/drawing/2014/main" id="{FFF303C2-8A03-B919-63A2-0F47054B887E}"/>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2</a:t>
            </a:r>
          </a:p>
        </p:txBody>
      </p:sp>
    </p:spTree>
    <p:extLst>
      <p:ext uri="{BB962C8B-B14F-4D97-AF65-F5344CB8AC3E}">
        <p14:creationId xmlns:p14="http://schemas.microsoft.com/office/powerpoint/2010/main" val="738861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35B88-721D-7328-06B1-ECEB8AF1BACD}"/>
            </a:ext>
          </a:extLst>
        </p:cNvPr>
        <p:cNvGrpSpPr/>
        <p:nvPr/>
      </p:nvGrpSpPr>
      <p:grpSpPr>
        <a:xfrm>
          <a:off x="0" y="0"/>
          <a:ext cx="0" cy="0"/>
          <a:chOff x="0" y="0"/>
          <a:chExt cx="0" cy="0"/>
        </a:xfrm>
      </p:grpSpPr>
      <p:sp>
        <p:nvSpPr>
          <p:cNvPr id="32" name="Rectangle: Rounded Corners 31">
            <a:extLst>
              <a:ext uri="{FF2B5EF4-FFF2-40B4-BE49-F238E27FC236}">
                <a16:creationId xmlns:a16="http://schemas.microsoft.com/office/drawing/2014/main" id="{FEF22406-64DD-6406-B4AB-0E0C495E122F}"/>
              </a:ext>
            </a:extLst>
          </p:cNvPr>
          <p:cNvSpPr/>
          <p:nvPr/>
        </p:nvSpPr>
        <p:spPr>
          <a:xfrm>
            <a:off x="6325144" y="1598524"/>
            <a:ext cx="5004883" cy="1433562"/>
          </a:xfrm>
          <a:prstGeom prst="roundRect">
            <a:avLst>
              <a:gd name="adj" fmla="val 7658"/>
            </a:avLst>
          </a:prstGeom>
          <a:solidFill>
            <a:schemeClr val="accent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A05FCC6B-FEAB-72F4-BE0C-4DB81246F63B}"/>
              </a:ext>
            </a:extLst>
          </p:cNvPr>
          <p:cNvSpPr/>
          <p:nvPr/>
        </p:nvSpPr>
        <p:spPr>
          <a:xfrm>
            <a:off x="2054627" y="3933547"/>
            <a:ext cx="3032418" cy="1687946"/>
          </a:xfrm>
          <a:prstGeom prst="roundRect">
            <a:avLst>
              <a:gd name="adj" fmla="val 13568"/>
            </a:avLst>
          </a:prstGeom>
          <a:solidFill>
            <a:schemeClr val="accent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171CB8CE-3ED8-8902-F81F-AEBCD0998444}"/>
              </a:ext>
            </a:extLst>
          </p:cNvPr>
          <p:cNvSpPr>
            <a:spLocks noGrp="1"/>
          </p:cNvSpPr>
          <p:nvPr>
            <p:ph type="sldNum" sz="quarter" idx="12"/>
          </p:nvPr>
        </p:nvSpPr>
        <p:spPr/>
        <p:txBody>
          <a:bodyPr/>
          <a:lstStyle/>
          <a:p>
            <a:pPr algn="ctr"/>
            <a:fld id="{3C00FB23-6DD6-48B6-A62D-8FFD9A1B5DC8}" type="slidenum">
              <a:rPr lang="en-US" smtClean="0"/>
              <a:pPr algn="ctr"/>
              <a:t>21</a:t>
            </a:fld>
            <a:endParaRPr lang="en-US" dirty="0"/>
          </a:p>
        </p:txBody>
      </p:sp>
      <p:sp>
        <p:nvSpPr>
          <p:cNvPr id="5" name="Content Placeholder 2">
            <a:extLst>
              <a:ext uri="{FF2B5EF4-FFF2-40B4-BE49-F238E27FC236}">
                <a16:creationId xmlns:a16="http://schemas.microsoft.com/office/drawing/2014/main" id="{EEEA2640-8721-52B9-F2CC-9D35042105B4}"/>
              </a:ext>
            </a:extLst>
          </p:cNvPr>
          <p:cNvSpPr txBox="1">
            <a:spLocks/>
          </p:cNvSpPr>
          <p:nvPr/>
        </p:nvSpPr>
        <p:spPr>
          <a:xfrm>
            <a:off x="2357273" y="4494987"/>
            <a:ext cx="2613158" cy="190480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Nutrients are small and mighty.</a:t>
            </a:r>
            <a:endParaRPr lang="en-US" sz="2000" b="1" dirty="0">
              <a:solidFill>
                <a:schemeClr val="bg1"/>
              </a:solidFill>
            </a:endParaRPr>
          </a:p>
        </p:txBody>
      </p:sp>
      <p:sp>
        <p:nvSpPr>
          <p:cNvPr id="6" name="Content Placeholder 2">
            <a:extLst>
              <a:ext uri="{FF2B5EF4-FFF2-40B4-BE49-F238E27FC236}">
                <a16:creationId xmlns:a16="http://schemas.microsoft.com/office/drawing/2014/main" id="{587E37F6-0CF6-A7AE-AD5C-43F47F587DE6}"/>
              </a:ext>
            </a:extLst>
          </p:cNvPr>
          <p:cNvSpPr txBox="1">
            <a:spLocks/>
          </p:cNvSpPr>
          <p:nvPr/>
        </p:nvSpPr>
        <p:spPr>
          <a:xfrm>
            <a:off x="6767357" y="2017925"/>
            <a:ext cx="4448405" cy="2151933"/>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No single food or single nutrient does every job.</a:t>
            </a:r>
            <a:endParaRPr lang="en-US" sz="2000" b="1" dirty="0">
              <a:solidFill>
                <a:schemeClr val="bg1"/>
              </a:solidFill>
            </a:endParaRPr>
          </a:p>
        </p:txBody>
      </p:sp>
      <p:sp>
        <p:nvSpPr>
          <p:cNvPr id="34" name="Rectangle: Rounded Corners 33">
            <a:extLst>
              <a:ext uri="{FF2B5EF4-FFF2-40B4-BE49-F238E27FC236}">
                <a16:creationId xmlns:a16="http://schemas.microsoft.com/office/drawing/2014/main" id="{2390C7F2-66B2-39DE-71EB-03D53FC8F0DF}"/>
              </a:ext>
            </a:extLst>
          </p:cNvPr>
          <p:cNvSpPr/>
          <p:nvPr/>
        </p:nvSpPr>
        <p:spPr>
          <a:xfrm>
            <a:off x="7207626" y="3378200"/>
            <a:ext cx="3671351" cy="2448754"/>
          </a:xfrm>
          <a:prstGeom prst="roundRect">
            <a:avLst>
              <a:gd name="adj" fmla="val 13568"/>
            </a:avLst>
          </a:prstGeom>
          <a:solidFill>
            <a:schemeClr val="accent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1E49849F-CCF4-37F5-C0DE-D5B5917DE5E3}"/>
              </a:ext>
            </a:extLst>
          </p:cNvPr>
          <p:cNvSpPr txBox="1">
            <a:spLocks/>
          </p:cNvSpPr>
          <p:nvPr/>
        </p:nvSpPr>
        <p:spPr>
          <a:xfrm>
            <a:off x="7766709" y="3769214"/>
            <a:ext cx="2853566" cy="1314881"/>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Eating different types of foods most of the time gives the body different types of nutrients (and can taste good, too).</a:t>
            </a:r>
            <a:endParaRPr lang="en-US" sz="2000" dirty="0">
              <a:solidFill>
                <a:schemeClr val="bg1"/>
              </a:solidFill>
            </a:endParaRPr>
          </a:p>
        </p:txBody>
      </p:sp>
      <p:sp>
        <p:nvSpPr>
          <p:cNvPr id="26" name="Rectangle: Rounded Corners 25">
            <a:extLst>
              <a:ext uri="{FF2B5EF4-FFF2-40B4-BE49-F238E27FC236}">
                <a16:creationId xmlns:a16="http://schemas.microsoft.com/office/drawing/2014/main" id="{E7874C61-A364-0179-D0E1-E5CF624A9342}"/>
              </a:ext>
            </a:extLst>
          </p:cNvPr>
          <p:cNvSpPr/>
          <p:nvPr/>
        </p:nvSpPr>
        <p:spPr>
          <a:xfrm>
            <a:off x="920681" y="1849614"/>
            <a:ext cx="4854293" cy="1774845"/>
          </a:xfrm>
          <a:prstGeom prst="roundRect">
            <a:avLst>
              <a:gd name="adj" fmla="val 13568"/>
            </a:avLst>
          </a:prstGeom>
          <a:solidFill>
            <a:schemeClr val="accent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3ED8178-EC01-CB79-9A7B-1CCC05C2D6BC}"/>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2</a:t>
            </a:r>
          </a:p>
        </p:txBody>
      </p:sp>
      <p:pic>
        <p:nvPicPr>
          <p:cNvPr id="13" name="Picture 12">
            <a:extLst>
              <a:ext uri="{FF2B5EF4-FFF2-40B4-BE49-F238E27FC236}">
                <a16:creationId xmlns:a16="http://schemas.microsoft.com/office/drawing/2014/main" id="{B9A8A433-F9B8-FD80-E69C-3AEDE524E8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8973" y="3225330"/>
            <a:ext cx="2825502" cy="3276607"/>
          </a:xfrm>
          <a:prstGeom prst="rect">
            <a:avLst/>
          </a:prstGeom>
        </p:spPr>
      </p:pic>
      <p:sp>
        <p:nvSpPr>
          <p:cNvPr id="3" name="Content Placeholder 2">
            <a:extLst>
              <a:ext uri="{FF2B5EF4-FFF2-40B4-BE49-F238E27FC236}">
                <a16:creationId xmlns:a16="http://schemas.microsoft.com/office/drawing/2014/main" id="{4275021C-460F-5110-8059-703C23D8379A}"/>
              </a:ext>
            </a:extLst>
          </p:cNvPr>
          <p:cNvSpPr>
            <a:spLocks noGrp="1"/>
          </p:cNvSpPr>
          <p:nvPr>
            <p:ph idx="4294967295"/>
          </p:nvPr>
        </p:nvSpPr>
        <p:spPr>
          <a:xfrm>
            <a:off x="1313023" y="2183037"/>
            <a:ext cx="4138613" cy="2209800"/>
          </a:xfrm>
          <a:noFill/>
        </p:spPr>
        <p:txBody>
          <a:bodyPr lIns="0" tIns="0" rIns="0" bIns="0">
            <a:noAutofit/>
          </a:bodyPr>
          <a:lstStyle/>
          <a:p>
            <a:pPr marL="0" indent="0">
              <a:lnSpc>
                <a:spcPct val="100000"/>
              </a:lnSpc>
              <a:spcBef>
                <a:spcPts val="0"/>
              </a:spcBef>
              <a:buNone/>
            </a:pPr>
            <a:r>
              <a:rPr lang="en-US" sz="1800" b="1" dirty="0">
                <a:solidFill>
                  <a:schemeClr val="bg1"/>
                </a:solidFill>
              </a:rPr>
              <a:t>Food gives nutrients that are needed for bones, muscles, the brain, energy, health, and every job in the body.</a:t>
            </a:r>
            <a:endParaRPr lang="en-US" sz="2000" b="1" dirty="0">
              <a:solidFill>
                <a:schemeClr val="bg1"/>
              </a:solidFill>
            </a:endParaRPr>
          </a:p>
        </p:txBody>
      </p:sp>
    </p:spTree>
    <p:extLst>
      <p:ext uri="{BB962C8B-B14F-4D97-AF65-F5344CB8AC3E}">
        <p14:creationId xmlns:p14="http://schemas.microsoft.com/office/powerpoint/2010/main" val="17008529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8CDCC-E352-9FB7-2887-4FD4003D27B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A7B85DB-0615-9C9E-0446-1BFCB1A6CDE8}"/>
              </a:ext>
            </a:extLst>
          </p:cNvPr>
          <p:cNvSpPr>
            <a:spLocks noGrp="1"/>
          </p:cNvSpPr>
          <p:nvPr>
            <p:ph type="sldNum" sz="quarter" idx="12"/>
          </p:nvPr>
        </p:nvSpPr>
        <p:spPr/>
        <p:txBody>
          <a:bodyPr/>
          <a:lstStyle/>
          <a:p>
            <a:pPr algn="ctr"/>
            <a:fld id="{3C00FB23-6DD6-48B6-A62D-8FFD9A1B5DC8}" type="slidenum">
              <a:rPr lang="en-US" smtClean="0"/>
              <a:pPr algn="ctr"/>
              <a:t>22</a:t>
            </a:fld>
            <a:endParaRPr lang="en-US" dirty="0"/>
          </a:p>
        </p:txBody>
      </p:sp>
      <p:sp>
        <p:nvSpPr>
          <p:cNvPr id="10" name="TextBox 9">
            <a:extLst>
              <a:ext uri="{FF2B5EF4-FFF2-40B4-BE49-F238E27FC236}">
                <a16:creationId xmlns:a16="http://schemas.microsoft.com/office/drawing/2014/main" id="{82185A5B-0288-22EC-DCBA-2F3B6D28D413}"/>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2</a:t>
            </a:r>
          </a:p>
        </p:txBody>
      </p:sp>
      <p:sp>
        <p:nvSpPr>
          <p:cNvPr id="17" name="Rectangle: Top Corners Rounded 16">
            <a:extLst>
              <a:ext uri="{FF2B5EF4-FFF2-40B4-BE49-F238E27FC236}">
                <a16:creationId xmlns:a16="http://schemas.microsoft.com/office/drawing/2014/main" id="{777CB3A0-24E8-94AB-9347-5863196DD87F}"/>
              </a:ext>
            </a:extLst>
          </p:cNvPr>
          <p:cNvSpPr/>
          <p:nvPr/>
        </p:nvSpPr>
        <p:spPr>
          <a:xfrm rot="16200000">
            <a:off x="3902812" y="2121227"/>
            <a:ext cx="1426434" cy="2273950"/>
          </a:xfrm>
          <a:prstGeom prst="round2Same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ctr"/>
            <a:r>
              <a:rPr lang="en-US" sz="2400" b="1" dirty="0">
                <a:solidFill>
                  <a:schemeClr val="tx2"/>
                </a:solidFill>
              </a:rPr>
              <a:t>Nutrient</a:t>
            </a:r>
          </a:p>
        </p:txBody>
      </p:sp>
      <p:sp>
        <p:nvSpPr>
          <p:cNvPr id="19" name="Rectangle: Top Corners Rounded 18">
            <a:extLst>
              <a:ext uri="{FF2B5EF4-FFF2-40B4-BE49-F238E27FC236}">
                <a16:creationId xmlns:a16="http://schemas.microsoft.com/office/drawing/2014/main" id="{AD7D94C1-F017-C06E-03AD-D2CB6283DC32}"/>
              </a:ext>
            </a:extLst>
          </p:cNvPr>
          <p:cNvSpPr/>
          <p:nvPr/>
        </p:nvSpPr>
        <p:spPr>
          <a:xfrm rot="5400000">
            <a:off x="7702894" y="595101"/>
            <a:ext cx="1426433" cy="5326208"/>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29E30FAD-2BB6-4289-26F9-49412A5B9738}"/>
              </a:ext>
            </a:extLst>
          </p:cNvPr>
          <p:cNvSpPr txBox="1"/>
          <p:nvPr/>
        </p:nvSpPr>
        <p:spPr>
          <a:xfrm>
            <a:off x="5999527" y="2767595"/>
            <a:ext cx="4713631" cy="1015663"/>
          </a:xfrm>
          <a:prstGeom prst="rect">
            <a:avLst/>
          </a:prstGeom>
          <a:noFill/>
        </p:spPr>
        <p:txBody>
          <a:bodyPr wrap="square" rtlCol="0">
            <a:spAutoFit/>
          </a:bodyPr>
          <a:lstStyle/>
          <a:p>
            <a:r>
              <a:rPr lang="en-US" sz="2000" dirty="0"/>
              <a:t>a tiny part of food that helps the body and brain grow, work, and stay healthy</a:t>
            </a:r>
          </a:p>
        </p:txBody>
      </p:sp>
    </p:spTree>
    <p:extLst>
      <p:ext uri="{BB962C8B-B14F-4D97-AF65-F5344CB8AC3E}">
        <p14:creationId xmlns:p14="http://schemas.microsoft.com/office/powerpoint/2010/main" val="2630669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15EE1-C988-936A-7F02-28DE4A286D31}"/>
            </a:ext>
          </a:extLst>
        </p:cNvPr>
        <p:cNvGrpSpPr/>
        <p:nvPr/>
      </p:nvGrpSpPr>
      <p:grpSpPr>
        <a:xfrm>
          <a:off x="0" y="0"/>
          <a:ext cx="0" cy="0"/>
          <a:chOff x="0" y="0"/>
          <a:chExt cx="0" cy="0"/>
        </a:xfrm>
      </p:grpSpPr>
      <p:pic>
        <p:nvPicPr>
          <p:cNvPr id="8" name="Online Media 7" title="Episode 2: Team Nutrients">
            <a:hlinkClick r:id="" action="ppaction://media"/>
            <a:extLst>
              <a:ext uri="{FF2B5EF4-FFF2-40B4-BE49-F238E27FC236}">
                <a16:creationId xmlns:a16="http://schemas.microsoft.com/office/drawing/2014/main" id="{CF3C2F0B-2AA9-E896-D0F3-88476C0CBD0D}"/>
              </a:ext>
            </a:extLst>
          </p:cNvPr>
          <p:cNvPicPr>
            <a:picLocks noRot="1" noChangeAspect="1"/>
          </p:cNvPicPr>
          <p:nvPr>
            <a:videoFile r:link="rId1"/>
          </p:nvPr>
        </p:nvPicPr>
        <p:blipFill>
          <a:blip r:embed="rId3"/>
          <a:stretch>
            <a:fillRect/>
          </a:stretch>
        </p:blipFill>
        <p:spPr>
          <a:xfrm>
            <a:off x="0" y="0"/>
            <a:ext cx="12192000" cy="6888480"/>
          </a:xfrm>
          <a:prstGeom prst="rect">
            <a:avLst/>
          </a:prstGeom>
        </p:spPr>
      </p:pic>
    </p:spTree>
    <p:extLst>
      <p:ext uri="{BB962C8B-B14F-4D97-AF65-F5344CB8AC3E}">
        <p14:creationId xmlns:p14="http://schemas.microsoft.com/office/powerpoint/2010/main" val="2338310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E2BDF8A-3257-0694-A1F0-1AE80F98997E}"/>
              </a:ext>
            </a:extLst>
          </p:cNvPr>
          <p:cNvSpPr/>
          <p:nvPr/>
        </p:nvSpPr>
        <p:spPr>
          <a:xfrm>
            <a:off x="2003359" y="4998465"/>
            <a:ext cx="8185282" cy="1006633"/>
          </a:xfrm>
          <a:prstGeom prst="roundRect">
            <a:avLst>
              <a:gd name="adj" fmla="val 807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712B15-EDD2-37EF-ADAC-2BB42F0029F0}"/>
              </a:ext>
            </a:extLst>
          </p:cNvPr>
          <p:cNvSpPr>
            <a:spLocks noGrp="1"/>
          </p:cNvSpPr>
          <p:nvPr>
            <p:ph type="title"/>
          </p:nvPr>
        </p:nvSpPr>
        <p:spPr/>
        <p:txBody>
          <a:bodyPr/>
          <a:lstStyle/>
          <a:p>
            <a:r>
              <a:rPr lang="en-US" dirty="0"/>
              <a:t>Meet the Nutrient Team!</a:t>
            </a:r>
          </a:p>
        </p:txBody>
      </p:sp>
      <p:sp>
        <p:nvSpPr>
          <p:cNvPr id="4" name="Slide Number Placeholder 3">
            <a:extLst>
              <a:ext uri="{FF2B5EF4-FFF2-40B4-BE49-F238E27FC236}">
                <a16:creationId xmlns:a16="http://schemas.microsoft.com/office/drawing/2014/main" id="{A2599FEE-C6E0-9BD3-0B06-19B8003EEAA7}"/>
              </a:ext>
            </a:extLst>
          </p:cNvPr>
          <p:cNvSpPr>
            <a:spLocks noGrp="1"/>
          </p:cNvSpPr>
          <p:nvPr>
            <p:ph type="sldNum" sz="quarter" idx="12"/>
          </p:nvPr>
        </p:nvSpPr>
        <p:spPr/>
        <p:txBody>
          <a:bodyPr/>
          <a:lstStyle/>
          <a:p>
            <a:pPr algn="ctr"/>
            <a:fld id="{3C00FB23-6DD6-48B6-A62D-8FFD9A1B5DC8}" type="slidenum">
              <a:rPr lang="en-US" smtClean="0"/>
              <a:pPr algn="ctr"/>
              <a:t>24</a:t>
            </a:fld>
            <a:endParaRPr lang="en-US" dirty="0"/>
          </a:p>
        </p:txBody>
      </p:sp>
      <p:pic>
        <p:nvPicPr>
          <p:cNvPr id="6" name="Content Placeholder 5">
            <a:extLst>
              <a:ext uri="{FF2B5EF4-FFF2-40B4-BE49-F238E27FC236}">
                <a16:creationId xmlns:a16="http://schemas.microsoft.com/office/drawing/2014/main" id="{79635149-0D44-CB6C-D1F6-56A7DDC770AA}"/>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202635" y="2135118"/>
            <a:ext cx="9645650" cy="2789237"/>
          </a:xfrm>
          <a:prstGeom prst="rect">
            <a:avLst/>
          </a:prstGeom>
        </p:spPr>
      </p:pic>
      <p:sp>
        <p:nvSpPr>
          <p:cNvPr id="8" name="TextBox 7">
            <a:extLst>
              <a:ext uri="{FF2B5EF4-FFF2-40B4-BE49-F238E27FC236}">
                <a16:creationId xmlns:a16="http://schemas.microsoft.com/office/drawing/2014/main" id="{18BFA0C4-9261-7782-CC75-57F4B3E5AA03}"/>
              </a:ext>
            </a:extLst>
          </p:cNvPr>
          <p:cNvSpPr txBox="1"/>
          <p:nvPr/>
        </p:nvSpPr>
        <p:spPr>
          <a:xfrm>
            <a:off x="2210120" y="5178615"/>
            <a:ext cx="7771760" cy="646331"/>
          </a:xfrm>
          <a:prstGeom prst="rect">
            <a:avLst/>
          </a:prstGeom>
          <a:noFill/>
        </p:spPr>
        <p:txBody>
          <a:bodyPr wrap="square" rtlCol="0">
            <a:spAutoFit/>
          </a:bodyPr>
          <a:lstStyle/>
          <a:p>
            <a:pPr algn="ctr"/>
            <a:r>
              <a:rPr lang="en-US" b="1" dirty="0">
                <a:solidFill>
                  <a:schemeClr val="bg1"/>
                </a:solidFill>
              </a:rPr>
              <a:t>Think of nutrients as your body’s super team. Each one has a special job to help you grow, learn, play, and do your best.</a:t>
            </a:r>
          </a:p>
        </p:txBody>
      </p:sp>
      <p:sp>
        <p:nvSpPr>
          <p:cNvPr id="12" name="TextBox 11">
            <a:extLst>
              <a:ext uri="{FF2B5EF4-FFF2-40B4-BE49-F238E27FC236}">
                <a16:creationId xmlns:a16="http://schemas.microsoft.com/office/drawing/2014/main" id="{D26A05CC-231D-DD5C-D44F-8A67CDBA3648}"/>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2</a:t>
            </a:r>
          </a:p>
        </p:txBody>
      </p:sp>
    </p:spTree>
    <p:extLst>
      <p:ext uri="{BB962C8B-B14F-4D97-AF65-F5344CB8AC3E}">
        <p14:creationId xmlns:p14="http://schemas.microsoft.com/office/powerpoint/2010/main" val="39788221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4D9419CD-611C-2882-57A7-E6D9350080A3}"/>
              </a:ext>
            </a:extLst>
          </p:cNvPr>
          <p:cNvSpPr/>
          <p:nvPr/>
        </p:nvSpPr>
        <p:spPr>
          <a:xfrm>
            <a:off x="1159489" y="3029173"/>
            <a:ext cx="9873020" cy="2894549"/>
          </a:xfrm>
          <a:prstGeom prst="roundRect">
            <a:avLst>
              <a:gd name="adj" fmla="val 807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D0B0D4-10C3-1E83-8ED1-873CC050DE63}"/>
              </a:ext>
            </a:extLst>
          </p:cNvPr>
          <p:cNvSpPr>
            <a:spLocks noGrp="1"/>
          </p:cNvSpPr>
          <p:nvPr>
            <p:ph type="title"/>
          </p:nvPr>
        </p:nvSpPr>
        <p:spPr/>
        <p:txBody>
          <a:bodyPr/>
          <a:lstStyle/>
          <a:p>
            <a:r>
              <a:rPr lang="en-US" dirty="0"/>
              <a:t>Meet the Nutrient Team!</a:t>
            </a:r>
          </a:p>
        </p:txBody>
      </p:sp>
      <p:sp>
        <p:nvSpPr>
          <p:cNvPr id="4" name="Slide Number Placeholder 3">
            <a:extLst>
              <a:ext uri="{FF2B5EF4-FFF2-40B4-BE49-F238E27FC236}">
                <a16:creationId xmlns:a16="http://schemas.microsoft.com/office/drawing/2014/main" id="{68E5BC48-C670-75D0-DE39-98D9C4C4D471}"/>
              </a:ext>
            </a:extLst>
          </p:cNvPr>
          <p:cNvSpPr>
            <a:spLocks noGrp="1"/>
          </p:cNvSpPr>
          <p:nvPr>
            <p:ph type="sldNum" sz="quarter" idx="12"/>
          </p:nvPr>
        </p:nvSpPr>
        <p:spPr/>
        <p:txBody>
          <a:bodyPr/>
          <a:lstStyle/>
          <a:p>
            <a:pPr algn="ctr"/>
            <a:fld id="{3C00FB23-6DD6-48B6-A62D-8FFD9A1B5DC8}" type="slidenum">
              <a:rPr lang="en-US" smtClean="0"/>
              <a:pPr algn="ctr"/>
              <a:t>25</a:t>
            </a:fld>
            <a:endParaRPr lang="en-US" dirty="0"/>
          </a:p>
        </p:txBody>
      </p:sp>
      <p:pic>
        <p:nvPicPr>
          <p:cNvPr id="6" name="Content Placeholder 5">
            <a:extLst>
              <a:ext uri="{FF2B5EF4-FFF2-40B4-BE49-F238E27FC236}">
                <a16:creationId xmlns:a16="http://schemas.microsoft.com/office/drawing/2014/main" id="{20A27A0B-BF3B-E82E-313E-FD78C6FEF40D}"/>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2390361" y="1641252"/>
            <a:ext cx="7186613" cy="2163763"/>
          </a:xfrm>
          <a:prstGeom prst="rect">
            <a:avLst/>
          </a:prstGeom>
        </p:spPr>
      </p:pic>
      <p:sp>
        <p:nvSpPr>
          <p:cNvPr id="7" name="TextBox 6">
            <a:extLst>
              <a:ext uri="{FF2B5EF4-FFF2-40B4-BE49-F238E27FC236}">
                <a16:creationId xmlns:a16="http://schemas.microsoft.com/office/drawing/2014/main" id="{859531A5-CF18-4F7A-73A9-D6143B7C36F1}"/>
              </a:ext>
            </a:extLst>
          </p:cNvPr>
          <p:cNvSpPr txBox="1"/>
          <p:nvPr/>
        </p:nvSpPr>
        <p:spPr>
          <a:xfrm>
            <a:off x="1097535" y="3924999"/>
            <a:ext cx="9996928" cy="954107"/>
          </a:xfrm>
          <a:prstGeom prst="rect">
            <a:avLst/>
          </a:prstGeom>
          <a:noFill/>
        </p:spPr>
        <p:txBody>
          <a:bodyPr wrap="square" rtlCol="0">
            <a:spAutoFit/>
          </a:bodyPr>
          <a:lstStyle/>
          <a:p>
            <a:pPr algn="ctr"/>
            <a:r>
              <a:rPr lang="en-US" sz="2800" b="1" dirty="0">
                <a:solidFill>
                  <a:schemeClr val="bg1"/>
                </a:solidFill>
              </a:rPr>
              <a:t>Gives your body, muscles, and brain energy to move, think, and play</a:t>
            </a:r>
          </a:p>
        </p:txBody>
      </p:sp>
      <p:sp>
        <p:nvSpPr>
          <p:cNvPr id="8" name="TextBox 7">
            <a:extLst>
              <a:ext uri="{FF2B5EF4-FFF2-40B4-BE49-F238E27FC236}">
                <a16:creationId xmlns:a16="http://schemas.microsoft.com/office/drawing/2014/main" id="{8D0ACADA-6C82-70BF-191F-3C50881B3180}"/>
              </a:ext>
            </a:extLst>
          </p:cNvPr>
          <p:cNvSpPr txBox="1"/>
          <p:nvPr/>
        </p:nvSpPr>
        <p:spPr>
          <a:xfrm>
            <a:off x="2130010" y="5136606"/>
            <a:ext cx="7931980" cy="369332"/>
          </a:xfrm>
          <a:prstGeom prst="rect">
            <a:avLst/>
          </a:prstGeom>
          <a:noFill/>
        </p:spPr>
        <p:txBody>
          <a:bodyPr wrap="none" rtlCol="0">
            <a:spAutoFit/>
          </a:bodyPr>
          <a:lstStyle/>
          <a:p>
            <a:r>
              <a:rPr lang="en-US" i="1" dirty="0">
                <a:solidFill>
                  <a:schemeClr val="bg1"/>
                </a:solidFill>
              </a:rPr>
              <a:t>Examples: </a:t>
            </a:r>
            <a:r>
              <a:rPr lang="en-US" dirty="0">
                <a:solidFill>
                  <a:schemeClr val="bg1"/>
                </a:solidFill>
              </a:rPr>
              <a:t>Bread, rice, berries, bananas, potatoes, corn, milk, yogurt</a:t>
            </a:r>
          </a:p>
        </p:txBody>
      </p:sp>
      <p:sp>
        <p:nvSpPr>
          <p:cNvPr id="12" name="TextBox 11">
            <a:extLst>
              <a:ext uri="{FF2B5EF4-FFF2-40B4-BE49-F238E27FC236}">
                <a16:creationId xmlns:a16="http://schemas.microsoft.com/office/drawing/2014/main" id="{5D21551F-A7B9-A5AA-4372-85249FD13ED9}"/>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2</a:t>
            </a:r>
          </a:p>
        </p:txBody>
      </p:sp>
    </p:spTree>
    <p:extLst>
      <p:ext uri="{BB962C8B-B14F-4D97-AF65-F5344CB8AC3E}">
        <p14:creationId xmlns:p14="http://schemas.microsoft.com/office/powerpoint/2010/main" val="7181658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E4629-369D-65B0-20A4-54ED30090435}"/>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BCA5E134-27AE-C6D7-7C67-17EA7E3EDFB9}"/>
              </a:ext>
            </a:extLst>
          </p:cNvPr>
          <p:cNvSpPr/>
          <p:nvPr/>
        </p:nvSpPr>
        <p:spPr>
          <a:xfrm>
            <a:off x="1159490" y="3172279"/>
            <a:ext cx="9873020" cy="2811077"/>
          </a:xfrm>
          <a:prstGeom prst="roundRect">
            <a:avLst>
              <a:gd name="adj" fmla="val 807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0BBA9B-97AA-C3B0-4D18-019477DC2F61}"/>
              </a:ext>
            </a:extLst>
          </p:cNvPr>
          <p:cNvSpPr>
            <a:spLocks noGrp="1"/>
          </p:cNvSpPr>
          <p:nvPr>
            <p:ph type="title"/>
          </p:nvPr>
        </p:nvSpPr>
        <p:spPr/>
        <p:txBody>
          <a:bodyPr/>
          <a:lstStyle/>
          <a:p>
            <a:r>
              <a:rPr lang="en-US" dirty="0"/>
              <a:t>Meet the Nutrient Team!</a:t>
            </a:r>
          </a:p>
        </p:txBody>
      </p:sp>
      <p:sp>
        <p:nvSpPr>
          <p:cNvPr id="4" name="Slide Number Placeholder 3">
            <a:extLst>
              <a:ext uri="{FF2B5EF4-FFF2-40B4-BE49-F238E27FC236}">
                <a16:creationId xmlns:a16="http://schemas.microsoft.com/office/drawing/2014/main" id="{45B0907A-8703-AA1B-2031-BA743E8840F2}"/>
              </a:ext>
            </a:extLst>
          </p:cNvPr>
          <p:cNvSpPr>
            <a:spLocks noGrp="1"/>
          </p:cNvSpPr>
          <p:nvPr>
            <p:ph type="sldNum" sz="quarter" idx="12"/>
          </p:nvPr>
        </p:nvSpPr>
        <p:spPr/>
        <p:txBody>
          <a:bodyPr/>
          <a:lstStyle/>
          <a:p>
            <a:pPr algn="ctr"/>
            <a:fld id="{3C00FB23-6DD6-48B6-A62D-8FFD9A1B5DC8}" type="slidenum">
              <a:rPr lang="en-US" smtClean="0"/>
              <a:pPr algn="ctr"/>
              <a:t>26</a:t>
            </a:fld>
            <a:endParaRPr lang="en-US" dirty="0"/>
          </a:p>
        </p:txBody>
      </p:sp>
      <p:pic>
        <p:nvPicPr>
          <p:cNvPr id="6" name="Content Placeholder 5">
            <a:extLst>
              <a:ext uri="{FF2B5EF4-FFF2-40B4-BE49-F238E27FC236}">
                <a16:creationId xmlns:a16="http://schemas.microsoft.com/office/drawing/2014/main" id="{1BBAC27B-9961-7B70-DAAF-FF417928A8A6}"/>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rcRect/>
          <a:stretch/>
        </p:blipFill>
        <p:spPr>
          <a:xfrm>
            <a:off x="2300909" y="1594117"/>
            <a:ext cx="7186613" cy="2163763"/>
          </a:xfrm>
          <a:prstGeom prst="rect">
            <a:avLst/>
          </a:prstGeom>
        </p:spPr>
      </p:pic>
      <p:sp>
        <p:nvSpPr>
          <p:cNvPr id="7" name="TextBox 6">
            <a:extLst>
              <a:ext uri="{FF2B5EF4-FFF2-40B4-BE49-F238E27FC236}">
                <a16:creationId xmlns:a16="http://schemas.microsoft.com/office/drawing/2014/main" id="{201FCD59-279B-6805-29D5-FD4E0F7FC486}"/>
              </a:ext>
            </a:extLst>
          </p:cNvPr>
          <p:cNvSpPr txBox="1"/>
          <p:nvPr/>
        </p:nvSpPr>
        <p:spPr>
          <a:xfrm>
            <a:off x="2502400" y="3903353"/>
            <a:ext cx="7187199" cy="954107"/>
          </a:xfrm>
          <a:prstGeom prst="rect">
            <a:avLst/>
          </a:prstGeom>
          <a:noFill/>
        </p:spPr>
        <p:txBody>
          <a:bodyPr wrap="square" rtlCol="0">
            <a:spAutoFit/>
          </a:bodyPr>
          <a:lstStyle/>
          <a:p>
            <a:pPr algn="ctr"/>
            <a:r>
              <a:rPr lang="en-US" sz="2800" b="1" dirty="0">
                <a:solidFill>
                  <a:schemeClr val="bg1"/>
                </a:solidFill>
              </a:rPr>
              <a:t>Builds, grows, and repairs muscles and other parts of the body</a:t>
            </a:r>
          </a:p>
        </p:txBody>
      </p:sp>
      <p:sp>
        <p:nvSpPr>
          <p:cNvPr id="8" name="TextBox 7">
            <a:extLst>
              <a:ext uri="{FF2B5EF4-FFF2-40B4-BE49-F238E27FC236}">
                <a16:creationId xmlns:a16="http://schemas.microsoft.com/office/drawing/2014/main" id="{BDEFB90A-21F0-561D-2E46-BEE2787F1B38}"/>
              </a:ext>
            </a:extLst>
          </p:cNvPr>
          <p:cNvSpPr txBox="1"/>
          <p:nvPr/>
        </p:nvSpPr>
        <p:spPr>
          <a:xfrm>
            <a:off x="3027463" y="5094077"/>
            <a:ext cx="6137072" cy="646331"/>
          </a:xfrm>
          <a:prstGeom prst="rect">
            <a:avLst/>
          </a:prstGeom>
          <a:noFill/>
        </p:spPr>
        <p:txBody>
          <a:bodyPr wrap="square" rtlCol="0">
            <a:spAutoFit/>
          </a:bodyPr>
          <a:lstStyle/>
          <a:p>
            <a:pPr algn="ctr"/>
            <a:r>
              <a:rPr lang="en-US" i="1" dirty="0">
                <a:solidFill>
                  <a:schemeClr val="bg1"/>
                </a:solidFill>
              </a:rPr>
              <a:t>Examples: </a:t>
            </a:r>
            <a:r>
              <a:rPr lang="en-US" dirty="0">
                <a:solidFill>
                  <a:schemeClr val="bg1"/>
                </a:solidFill>
              </a:rPr>
              <a:t>Eggs, meat, fish, beans, nuts, milk, yogurt, cheese, edamame, tofu</a:t>
            </a:r>
          </a:p>
        </p:txBody>
      </p:sp>
      <p:sp>
        <p:nvSpPr>
          <p:cNvPr id="5" name="TextBox 4">
            <a:extLst>
              <a:ext uri="{FF2B5EF4-FFF2-40B4-BE49-F238E27FC236}">
                <a16:creationId xmlns:a16="http://schemas.microsoft.com/office/drawing/2014/main" id="{A0605700-EED3-C9AF-A258-9098D47AF8E6}"/>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2</a:t>
            </a:r>
          </a:p>
        </p:txBody>
      </p:sp>
    </p:spTree>
    <p:extLst>
      <p:ext uri="{BB962C8B-B14F-4D97-AF65-F5344CB8AC3E}">
        <p14:creationId xmlns:p14="http://schemas.microsoft.com/office/powerpoint/2010/main" val="39689141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59F77-B14F-2BB0-5959-A18DDD0231C9}"/>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E18F3313-5058-F8BE-6A5E-AB515F87ABCC}"/>
              </a:ext>
            </a:extLst>
          </p:cNvPr>
          <p:cNvSpPr/>
          <p:nvPr/>
        </p:nvSpPr>
        <p:spPr>
          <a:xfrm>
            <a:off x="944216" y="3100574"/>
            <a:ext cx="10197549" cy="3205804"/>
          </a:xfrm>
          <a:prstGeom prst="roundRect">
            <a:avLst>
              <a:gd name="adj" fmla="val 807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1ED76A-20F8-88B8-4573-482FE6EB20D9}"/>
              </a:ext>
            </a:extLst>
          </p:cNvPr>
          <p:cNvSpPr>
            <a:spLocks noGrp="1"/>
          </p:cNvSpPr>
          <p:nvPr>
            <p:ph type="title"/>
          </p:nvPr>
        </p:nvSpPr>
        <p:spPr/>
        <p:txBody>
          <a:bodyPr/>
          <a:lstStyle/>
          <a:p>
            <a:r>
              <a:rPr lang="en-US" dirty="0"/>
              <a:t>Meet the Nutrient Team!</a:t>
            </a:r>
          </a:p>
        </p:txBody>
      </p:sp>
      <p:sp>
        <p:nvSpPr>
          <p:cNvPr id="4" name="Slide Number Placeholder 3">
            <a:extLst>
              <a:ext uri="{FF2B5EF4-FFF2-40B4-BE49-F238E27FC236}">
                <a16:creationId xmlns:a16="http://schemas.microsoft.com/office/drawing/2014/main" id="{7178BE15-B6FD-13E1-5BAA-27724644FAB2}"/>
              </a:ext>
            </a:extLst>
          </p:cNvPr>
          <p:cNvSpPr>
            <a:spLocks noGrp="1"/>
          </p:cNvSpPr>
          <p:nvPr>
            <p:ph type="sldNum" sz="quarter" idx="12"/>
          </p:nvPr>
        </p:nvSpPr>
        <p:spPr/>
        <p:txBody>
          <a:bodyPr/>
          <a:lstStyle/>
          <a:p>
            <a:pPr algn="ctr"/>
            <a:fld id="{3C00FB23-6DD6-48B6-A62D-8FFD9A1B5DC8}" type="slidenum">
              <a:rPr lang="en-US" smtClean="0"/>
              <a:pPr algn="ctr"/>
              <a:t>27</a:t>
            </a:fld>
            <a:endParaRPr lang="en-US" dirty="0"/>
          </a:p>
        </p:txBody>
      </p:sp>
      <p:sp>
        <p:nvSpPr>
          <p:cNvPr id="7" name="TextBox 6">
            <a:extLst>
              <a:ext uri="{FF2B5EF4-FFF2-40B4-BE49-F238E27FC236}">
                <a16:creationId xmlns:a16="http://schemas.microsoft.com/office/drawing/2014/main" id="{9B5F4779-8E27-E8EF-07B6-259D1693D078}"/>
              </a:ext>
            </a:extLst>
          </p:cNvPr>
          <p:cNvSpPr txBox="1"/>
          <p:nvPr/>
        </p:nvSpPr>
        <p:spPr>
          <a:xfrm>
            <a:off x="2502400" y="4140048"/>
            <a:ext cx="7187199" cy="523220"/>
          </a:xfrm>
          <a:prstGeom prst="rect">
            <a:avLst/>
          </a:prstGeom>
          <a:noFill/>
        </p:spPr>
        <p:txBody>
          <a:bodyPr wrap="square" rtlCol="0">
            <a:spAutoFit/>
          </a:bodyPr>
          <a:lstStyle/>
          <a:p>
            <a:pPr algn="ctr"/>
            <a:r>
              <a:rPr lang="en-US" sz="2800" b="1" dirty="0">
                <a:solidFill>
                  <a:schemeClr val="bg1"/>
                </a:solidFill>
              </a:rPr>
              <a:t>Helps all parts of the body work</a:t>
            </a:r>
          </a:p>
        </p:txBody>
      </p:sp>
      <p:sp>
        <p:nvSpPr>
          <p:cNvPr id="8" name="TextBox 7">
            <a:extLst>
              <a:ext uri="{FF2B5EF4-FFF2-40B4-BE49-F238E27FC236}">
                <a16:creationId xmlns:a16="http://schemas.microsoft.com/office/drawing/2014/main" id="{4BA18696-D063-1B9A-A43E-06E5A5725CF7}"/>
              </a:ext>
            </a:extLst>
          </p:cNvPr>
          <p:cNvSpPr txBox="1"/>
          <p:nvPr/>
        </p:nvSpPr>
        <p:spPr>
          <a:xfrm>
            <a:off x="5403342" y="4703476"/>
            <a:ext cx="1385316" cy="369332"/>
          </a:xfrm>
          <a:prstGeom prst="rect">
            <a:avLst/>
          </a:prstGeom>
          <a:noFill/>
        </p:spPr>
        <p:txBody>
          <a:bodyPr wrap="none" rtlCol="0">
            <a:spAutoFit/>
          </a:bodyPr>
          <a:lstStyle/>
          <a:p>
            <a:r>
              <a:rPr lang="en-US" i="1" dirty="0">
                <a:solidFill>
                  <a:schemeClr val="bg1"/>
                </a:solidFill>
              </a:rPr>
              <a:t>Examples:</a:t>
            </a:r>
            <a:endParaRPr lang="en-US" dirty="0">
              <a:solidFill>
                <a:schemeClr val="bg1"/>
              </a:solidFill>
            </a:endParaRPr>
          </a:p>
        </p:txBody>
      </p:sp>
      <p:pic>
        <p:nvPicPr>
          <p:cNvPr id="11" name="Picture 10">
            <a:extLst>
              <a:ext uri="{FF2B5EF4-FFF2-40B4-BE49-F238E27FC236}">
                <a16:creationId xmlns:a16="http://schemas.microsoft.com/office/drawing/2014/main" id="{605C313C-803E-6D69-06D9-843BD87ACA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4950" y="1576685"/>
            <a:ext cx="6995174" cy="2737110"/>
          </a:xfrm>
          <a:prstGeom prst="rect">
            <a:avLst/>
          </a:prstGeom>
        </p:spPr>
      </p:pic>
      <p:sp>
        <p:nvSpPr>
          <p:cNvPr id="12" name="TextBox 11">
            <a:extLst>
              <a:ext uri="{FF2B5EF4-FFF2-40B4-BE49-F238E27FC236}">
                <a16:creationId xmlns:a16="http://schemas.microsoft.com/office/drawing/2014/main" id="{4A4E69D3-14DD-0565-C0E3-85970842193C}"/>
              </a:ext>
            </a:extLst>
          </p:cNvPr>
          <p:cNvSpPr txBox="1"/>
          <p:nvPr/>
        </p:nvSpPr>
        <p:spPr>
          <a:xfrm>
            <a:off x="1748100" y="5047294"/>
            <a:ext cx="4347900" cy="1077218"/>
          </a:xfrm>
          <a:prstGeom prst="rect">
            <a:avLst/>
          </a:prstGeom>
          <a:noFill/>
        </p:spPr>
        <p:txBody>
          <a:bodyPr wrap="square" rtlCol="0">
            <a:spAutoFit/>
          </a:bodyPr>
          <a:lstStyle/>
          <a:p>
            <a:r>
              <a:rPr lang="en-US" sz="1600" b="1" dirty="0">
                <a:solidFill>
                  <a:schemeClr val="bg1"/>
                </a:solidFill>
              </a:rPr>
              <a:t>Calcium builds strong bones and healthy teeth</a:t>
            </a:r>
          </a:p>
          <a:p>
            <a:r>
              <a:rPr lang="en-US" sz="1600" dirty="0">
                <a:solidFill>
                  <a:schemeClr val="bg1"/>
                </a:solidFill>
              </a:rPr>
              <a:t>Milk, lactose-free milk, yogurt, cheese, leafy green vegetables</a:t>
            </a:r>
          </a:p>
        </p:txBody>
      </p:sp>
      <p:sp>
        <p:nvSpPr>
          <p:cNvPr id="14" name="TextBox 13">
            <a:extLst>
              <a:ext uri="{FF2B5EF4-FFF2-40B4-BE49-F238E27FC236}">
                <a16:creationId xmlns:a16="http://schemas.microsoft.com/office/drawing/2014/main" id="{ED3CD436-9E1D-EC48-1524-2A1FA1E11743}"/>
              </a:ext>
            </a:extLst>
          </p:cNvPr>
          <p:cNvSpPr txBox="1"/>
          <p:nvPr/>
        </p:nvSpPr>
        <p:spPr>
          <a:xfrm>
            <a:off x="6287166" y="5069324"/>
            <a:ext cx="4524951" cy="830997"/>
          </a:xfrm>
          <a:prstGeom prst="rect">
            <a:avLst/>
          </a:prstGeom>
          <a:noFill/>
        </p:spPr>
        <p:txBody>
          <a:bodyPr wrap="square" rtlCol="0">
            <a:spAutoFit/>
          </a:bodyPr>
          <a:lstStyle/>
          <a:p>
            <a:r>
              <a:rPr lang="en-US" sz="1600" b="1" dirty="0">
                <a:solidFill>
                  <a:schemeClr val="bg1"/>
                </a:solidFill>
              </a:rPr>
              <a:t>Iron helps the brain grow and learn and </a:t>
            </a:r>
          </a:p>
          <a:p>
            <a:r>
              <a:rPr lang="en-US" sz="1600" b="1" dirty="0">
                <a:solidFill>
                  <a:schemeClr val="bg1"/>
                </a:solidFill>
              </a:rPr>
              <a:t>fuels energy and muscles</a:t>
            </a:r>
          </a:p>
          <a:p>
            <a:r>
              <a:rPr lang="en-US" sz="1600" dirty="0">
                <a:solidFill>
                  <a:schemeClr val="bg1"/>
                </a:solidFill>
              </a:rPr>
              <a:t>Beef, chicken, fish, beans, spinach</a:t>
            </a:r>
          </a:p>
        </p:txBody>
      </p:sp>
      <p:sp>
        <p:nvSpPr>
          <p:cNvPr id="16" name="TextBox 15">
            <a:extLst>
              <a:ext uri="{FF2B5EF4-FFF2-40B4-BE49-F238E27FC236}">
                <a16:creationId xmlns:a16="http://schemas.microsoft.com/office/drawing/2014/main" id="{6CBD817A-717A-8E8B-7534-D18BD88C88B8}"/>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2</a:t>
            </a:r>
          </a:p>
        </p:txBody>
      </p:sp>
    </p:spTree>
    <p:extLst>
      <p:ext uri="{BB962C8B-B14F-4D97-AF65-F5344CB8AC3E}">
        <p14:creationId xmlns:p14="http://schemas.microsoft.com/office/powerpoint/2010/main" val="41639199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89384-FC50-196C-F7F7-84B668094E8E}"/>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21E1E557-798A-F77E-F1E1-6529E0F60E15}"/>
              </a:ext>
            </a:extLst>
          </p:cNvPr>
          <p:cNvSpPr/>
          <p:nvPr/>
        </p:nvSpPr>
        <p:spPr>
          <a:xfrm>
            <a:off x="819979" y="3068054"/>
            <a:ext cx="10533822" cy="3288020"/>
          </a:xfrm>
          <a:prstGeom prst="roundRect">
            <a:avLst>
              <a:gd name="adj" fmla="val 807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6AC8F8-6267-F26E-C8F4-BC74B17AC98D}"/>
              </a:ext>
            </a:extLst>
          </p:cNvPr>
          <p:cNvSpPr>
            <a:spLocks noGrp="1"/>
          </p:cNvSpPr>
          <p:nvPr>
            <p:ph type="title"/>
          </p:nvPr>
        </p:nvSpPr>
        <p:spPr/>
        <p:txBody>
          <a:bodyPr/>
          <a:lstStyle/>
          <a:p>
            <a:r>
              <a:rPr lang="en-US" dirty="0"/>
              <a:t>Meet the Nutrient Team!</a:t>
            </a:r>
          </a:p>
        </p:txBody>
      </p:sp>
      <p:sp>
        <p:nvSpPr>
          <p:cNvPr id="4" name="Slide Number Placeholder 3">
            <a:extLst>
              <a:ext uri="{FF2B5EF4-FFF2-40B4-BE49-F238E27FC236}">
                <a16:creationId xmlns:a16="http://schemas.microsoft.com/office/drawing/2014/main" id="{EB4040E6-0ACB-F178-7A65-26034E9B3BE6}"/>
              </a:ext>
            </a:extLst>
          </p:cNvPr>
          <p:cNvSpPr>
            <a:spLocks noGrp="1"/>
          </p:cNvSpPr>
          <p:nvPr>
            <p:ph type="sldNum" sz="quarter" idx="12"/>
          </p:nvPr>
        </p:nvSpPr>
        <p:spPr/>
        <p:txBody>
          <a:bodyPr/>
          <a:lstStyle/>
          <a:p>
            <a:pPr algn="ctr"/>
            <a:fld id="{3C00FB23-6DD6-48B6-A62D-8FFD9A1B5DC8}" type="slidenum">
              <a:rPr lang="en-US" smtClean="0"/>
              <a:pPr algn="ctr"/>
              <a:t>28</a:t>
            </a:fld>
            <a:endParaRPr lang="en-US" dirty="0"/>
          </a:p>
        </p:txBody>
      </p:sp>
      <p:sp>
        <p:nvSpPr>
          <p:cNvPr id="7" name="TextBox 6">
            <a:extLst>
              <a:ext uri="{FF2B5EF4-FFF2-40B4-BE49-F238E27FC236}">
                <a16:creationId xmlns:a16="http://schemas.microsoft.com/office/drawing/2014/main" id="{78BA1C15-D49A-1418-5443-280FCE5A1B6C}"/>
              </a:ext>
            </a:extLst>
          </p:cNvPr>
          <p:cNvSpPr txBox="1"/>
          <p:nvPr/>
        </p:nvSpPr>
        <p:spPr>
          <a:xfrm>
            <a:off x="2493290" y="4064840"/>
            <a:ext cx="7187199" cy="523220"/>
          </a:xfrm>
          <a:prstGeom prst="rect">
            <a:avLst/>
          </a:prstGeom>
          <a:noFill/>
        </p:spPr>
        <p:txBody>
          <a:bodyPr wrap="square" rtlCol="0">
            <a:spAutoFit/>
          </a:bodyPr>
          <a:lstStyle/>
          <a:p>
            <a:pPr algn="ctr"/>
            <a:r>
              <a:rPr lang="en-US" sz="2800" b="1" dirty="0">
                <a:solidFill>
                  <a:schemeClr val="bg1"/>
                </a:solidFill>
              </a:rPr>
              <a:t>Helps all parts of the body work</a:t>
            </a:r>
          </a:p>
        </p:txBody>
      </p:sp>
      <p:sp>
        <p:nvSpPr>
          <p:cNvPr id="8" name="TextBox 7">
            <a:extLst>
              <a:ext uri="{FF2B5EF4-FFF2-40B4-BE49-F238E27FC236}">
                <a16:creationId xmlns:a16="http://schemas.microsoft.com/office/drawing/2014/main" id="{C4EC4FAC-82E7-270F-C947-21A505215E35}"/>
              </a:ext>
            </a:extLst>
          </p:cNvPr>
          <p:cNvSpPr txBox="1"/>
          <p:nvPr/>
        </p:nvSpPr>
        <p:spPr>
          <a:xfrm>
            <a:off x="5403342" y="4558695"/>
            <a:ext cx="1385316" cy="369332"/>
          </a:xfrm>
          <a:prstGeom prst="rect">
            <a:avLst/>
          </a:prstGeom>
          <a:noFill/>
        </p:spPr>
        <p:txBody>
          <a:bodyPr wrap="none" rtlCol="0">
            <a:spAutoFit/>
          </a:bodyPr>
          <a:lstStyle/>
          <a:p>
            <a:r>
              <a:rPr lang="en-US" i="1" dirty="0">
                <a:solidFill>
                  <a:schemeClr val="bg1"/>
                </a:solidFill>
              </a:rPr>
              <a:t>Examples:</a:t>
            </a:r>
            <a:endParaRPr lang="en-US" dirty="0">
              <a:solidFill>
                <a:schemeClr val="bg1"/>
              </a:solidFill>
            </a:endParaRPr>
          </a:p>
        </p:txBody>
      </p:sp>
      <p:sp>
        <p:nvSpPr>
          <p:cNvPr id="12" name="TextBox 11">
            <a:extLst>
              <a:ext uri="{FF2B5EF4-FFF2-40B4-BE49-F238E27FC236}">
                <a16:creationId xmlns:a16="http://schemas.microsoft.com/office/drawing/2014/main" id="{F41607C6-2BBC-11FD-83E0-E320E5D97530}"/>
              </a:ext>
            </a:extLst>
          </p:cNvPr>
          <p:cNvSpPr txBox="1"/>
          <p:nvPr/>
        </p:nvSpPr>
        <p:spPr>
          <a:xfrm>
            <a:off x="1403350" y="5046237"/>
            <a:ext cx="4692650" cy="1077218"/>
          </a:xfrm>
          <a:prstGeom prst="rect">
            <a:avLst/>
          </a:prstGeom>
          <a:noFill/>
        </p:spPr>
        <p:txBody>
          <a:bodyPr wrap="square" rtlCol="0">
            <a:spAutoFit/>
          </a:bodyPr>
          <a:lstStyle/>
          <a:p>
            <a:r>
              <a:rPr lang="en-US" sz="1600" b="1" dirty="0">
                <a:solidFill>
                  <a:schemeClr val="bg1"/>
                </a:solidFill>
              </a:rPr>
              <a:t>Vitamin C heals the body and skin and fights sickness</a:t>
            </a:r>
          </a:p>
          <a:p>
            <a:r>
              <a:rPr lang="en-US" sz="1600" dirty="0">
                <a:solidFill>
                  <a:schemeClr val="bg1"/>
                </a:solidFill>
              </a:rPr>
              <a:t>Oranges, berries, kiwi, bell peppers, tomatoes, broccoli</a:t>
            </a:r>
          </a:p>
        </p:txBody>
      </p:sp>
      <p:sp>
        <p:nvSpPr>
          <p:cNvPr id="14" name="TextBox 13">
            <a:extLst>
              <a:ext uri="{FF2B5EF4-FFF2-40B4-BE49-F238E27FC236}">
                <a16:creationId xmlns:a16="http://schemas.microsoft.com/office/drawing/2014/main" id="{6F25B806-3B65-39B4-81AF-B7B616182DC2}"/>
              </a:ext>
            </a:extLst>
          </p:cNvPr>
          <p:cNvSpPr txBox="1"/>
          <p:nvPr/>
        </p:nvSpPr>
        <p:spPr>
          <a:xfrm>
            <a:off x="6465128" y="5046237"/>
            <a:ext cx="3911324" cy="830997"/>
          </a:xfrm>
          <a:prstGeom prst="rect">
            <a:avLst/>
          </a:prstGeom>
          <a:noFill/>
        </p:spPr>
        <p:txBody>
          <a:bodyPr wrap="square" rtlCol="0">
            <a:spAutoFit/>
          </a:bodyPr>
          <a:lstStyle/>
          <a:p>
            <a:r>
              <a:rPr lang="en-US" sz="1600" b="1" dirty="0">
                <a:solidFill>
                  <a:schemeClr val="bg1"/>
                </a:solidFill>
              </a:rPr>
              <a:t>Vitamin D helps make bones and muscles and fights off sickness</a:t>
            </a:r>
          </a:p>
          <a:p>
            <a:r>
              <a:rPr lang="en-US" sz="1600" dirty="0">
                <a:solidFill>
                  <a:schemeClr val="bg1"/>
                </a:solidFill>
              </a:rPr>
              <a:t>Milk, fish, eggs</a:t>
            </a:r>
          </a:p>
        </p:txBody>
      </p:sp>
      <p:pic>
        <p:nvPicPr>
          <p:cNvPr id="5" name="Picture 4">
            <a:extLst>
              <a:ext uri="{FF2B5EF4-FFF2-40B4-BE49-F238E27FC236}">
                <a16:creationId xmlns:a16="http://schemas.microsoft.com/office/drawing/2014/main" id="{1C10AA80-90D9-DB40-604A-E4CA42B13B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1412" y="1512916"/>
            <a:ext cx="7272543" cy="2865126"/>
          </a:xfrm>
          <a:prstGeom prst="rect">
            <a:avLst/>
          </a:prstGeom>
        </p:spPr>
      </p:pic>
      <p:sp>
        <p:nvSpPr>
          <p:cNvPr id="9" name="TextBox 8">
            <a:extLst>
              <a:ext uri="{FF2B5EF4-FFF2-40B4-BE49-F238E27FC236}">
                <a16:creationId xmlns:a16="http://schemas.microsoft.com/office/drawing/2014/main" id="{1C65C071-1866-74F6-9013-4D9CFE1D07FB}"/>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2</a:t>
            </a:r>
          </a:p>
        </p:txBody>
      </p:sp>
    </p:spTree>
    <p:extLst>
      <p:ext uri="{BB962C8B-B14F-4D97-AF65-F5344CB8AC3E}">
        <p14:creationId xmlns:p14="http://schemas.microsoft.com/office/powerpoint/2010/main" val="37789061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D93AA-53DD-B0E6-6AD2-6A9F37A83E03}"/>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315694D6-12AD-72A5-BA61-AE6EED7B0DB2}"/>
              </a:ext>
            </a:extLst>
          </p:cNvPr>
          <p:cNvSpPr/>
          <p:nvPr/>
        </p:nvSpPr>
        <p:spPr>
          <a:xfrm>
            <a:off x="1159489" y="3367103"/>
            <a:ext cx="9873020" cy="2571253"/>
          </a:xfrm>
          <a:prstGeom prst="roundRect">
            <a:avLst>
              <a:gd name="adj" fmla="val 807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B59720-3058-DFC9-1700-F6CBF76EF3A3}"/>
              </a:ext>
            </a:extLst>
          </p:cNvPr>
          <p:cNvSpPr>
            <a:spLocks noGrp="1"/>
          </p:cNvSpPr>
          <p:nvPr>
            <p:ph type="title"/>
          </p:nvPr>
        </p:nvSpPr>
        <p:spPr/>
        <p:txBody>
          <a:bodyPr/>
          <a:lstStyle/>
          <a:p>
            <a:r>
              <a:rPr lang="en-US" dirty="0"/>
              <a:t>Meet the Nutrient Team!</a:t>
            </a:r>
          </a:p>
        </p:txBody>
      </p:sp>
      <p:sp>
        <p:nvSpPr>
          <p:cNvPr id="4" name="Slide Number Placeholder 3">
            <a:extLst>
              <a:ext uri="{FF2B5EF4-FFF2-40B4-BE49-F238E27FC236}">
                <a16:creationId xmlns:a16="http://schemas.microsoft.com/office/drawing/2014/main" id="{2F01C90D-F74C-6413-F679-DDD030F624CE}"/>
              </a:ext>
            </a:extLst>
          </p:cNvPr>
          <p:cNvSpPr>
            <a:spLocks noGrp="1"/>
          </p:cNvSpPr>
          <p:nvPr>
            <p:ph type="sldNum" sz="quarter" idx="12"/>
          </p:nvPr>
        </p:nvSpPr>
        <p:spPr/>
        <p:txBody>
          <a:bodyPr/>
          <a:lstStyle/>
          <a:p>
            <a:pPr algn="ctr"/>
            <a:fld id="{3C00FB23-6DD6-48B6-A62D-8FFD9A1B5DC8}" type="slidenum">
              <a:rPr lang="en-US" smtClean="0"/>
              <a:pPr algn="ctr"/>
              <a:t>29</a:t>
            </a:fld>
            <a:endParaRPr lang="en-US" dirty="0"/>
          </a:p>
        </p:txBody>
      </p:sp>
      <p:sp>
        <p:nvSpPr>
          <p:cNvPr id="7" name="TextBox 6">
            <a:extLst>
              <a:ext uri="{FF2B5EF4-FFF2-40B4-BE49-F238E27FC236}">
                <a16:creationId xmlns:a16="http://schemas.microsoft.com/office/drawing/2014/main" id="{D0379021-CB98-9FBE-E46B-3ACC8A843616}"/>
              </a:ext>
            </a:extLst>
          </p:cNvPr>
          <p:cNvSpPr txBox="1"/>
          <p:nvPr/>
        </p:nvSpPr>
        <p:spPr>
          <a:xfrm>
            <a:off x="2502400" y="4093737"/>
            <a:ext cx="7187199" cy="954107"/>
          </a:xfrm>
          <a:prstGeom prst="rect">
            <a:avLst/>
          </a:prstGeom>
          <a:noFill/>
        </p:spPr>
        <p:txBody>
          <a:bodyPr wrap="square" rtlCol="0">
            <a:spAutoFit/>
          </a:bodyPr>
          <a:lstStyle/>
          <a:p>
            <a:pPr algn="ctr"/>
            <a:r>
              <a:rPr lang="en-US" sz="2800" b="1" dirty="0">
                <a:solidFill>
                  <a:schemeClr val="bg1"/>
                </a:solidFill>
              </a:rPr>
              <a:t>Stores energy, helps the brain work, </a:t>
            </a:r>
          </a:p>
          <a:p>
            <a:pPr algn="ctr"/>
            <a:r>
              <a:rPr lang="en-US" sz="2800" b="1" dirty="0">
                <a:solidFill>
                  <a:schemeClr val="bg1"/>
                </a:solidFill>
              </a:rPr>
              <a:t>and keeps the body warm</a:t>
            </a:r>
          </a:p>
        </p:txBody>
      </p:sp>
      <p:sp>
        <p:nvSpPr>
          <p:cNvPr id="8" name="TextBox 7">
            <a:extLst>
              <a:ext uri="{FF2B5EF4-FFF2-40B4-BE49-F238E27FC236}">
                <a16:creationId xmlns:a16="http://schemas.microsoft.com/office/drawing/2014/main" id="{D09A9402-9B20-79AD-04FB-0206909A1985}"/>
              </a:ext>
            </a:extLst>
          </p:cNvPr>
          <p:cNvSpPr txBox="1"/>
          <p:nvPr/>
        </p:nvSpPr>
        <p:spPr>
          <a:xfrm>
            <a:off x="2489083" y="5098535"/>
            <a:ext cx="7213834" cy="923330"/>
          </a:xfrm>
          <a:prstGeom prst="rect">
            <a:avLst/>
          </a:prstGeom>
          <a:noFill/>
        </p:spPr>
        <p:txBody>
          <a:bodyPr wrap="none" rtlCol="0">
            <a:spAutoFit/>
          </a:bodyPr>
          <a:lstStyle/>
          <a:p>
            <a:pPr algn="ctr"/>
            <a:r>
              <a:rPr lang="en-US" i="1" dirty="0">
                <a:solidFill>
                  <a:schemeClr val="bg1"/>
                </a:solidFill>
              </a:rPr>
              <a:t>Examples: </a:t>
            </a:r>
            <a:r>
              <a:rPr lang="en-US" dirty="0">
                <a:solidFill>
                  <a:schemeClr val="bg1"/>
                </a:solidFill>
              </a:rPr>
              <a:t>Whole milk, eggs, avocados, nuts, oil, cheese, fish, </a:t>
            </a:r>
          </a:p>
          <a:p>
            <a:pPr algn="ctr"/>
            <a:r>
              <a:rPr lang="en-US" dirty="0">
                <a:solidFill>
                  <a:schemeClr val="bg1"/>
                </a:solidFill>
              </a:rPr>
              <a:t>meat, hummus, olives, seeds, butter</a:t>
            </a:r>
          </a:p>
          <a:p>
            <a:pPr algn="ctr"/>
            <a:endParaRPr lang="en-US" dirty="0"/>
          </a:p>
        </p:txBody>
      </p:sp>
      <p:pic>
        <p:nvPicPr>
          <p:cNvPr id="11" name="Picture 10">
            <a:extLst>
              <a:ext uri="{FF2B5EF4-FFF2-40B4-BE49-F238E27FC236}">
                <a16:creationId xmlns:a16="http://schemas.microsoft.com/office/drawing/2014/main" id="{BF427F19-A8F2-26D1-0FE5-2D1483E4F7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5806" y="1639981"/>
            <a:ext cx="6671220" cy="2326691"/>
          </a:xfrm>
          <a:prstGeom prst="rect">
            <a:avLst/>
          </a:prstGeom>
        </p:spPr>
      </p:pic>
      <p:sp>
        <p:nvSpPr>
          <p:cNvPr id="13" name="TextBox 12">
            <a:extLst>
              <a:ext uri="{FF2B5EF4-FFF2-40B4-BE49-F238E27FC236}">
                <a16:creationId xmlns:a16="http://schemas.microsoft.com/office/drawing/2014/main" id="{9445265E-69BD-6008-7E14-04C45CEFE853}"/>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2</a:t>
            </a:r>
          </a:p>
        </p:txBody>
      </p:sp>
    </p:spTree>
    <p:extLst>
      <p:ext uri="{BB962C8B-B14F-4D97-AF65-F5344CB8AC3E}">
        <p14:creationId xmlns:p14="http://schemas.microsoft.com/office/powerpoint/2010/main" val="19510684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ABA50-B2CF-49B5-CF83-B3DA3B96AA56}"/>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C6FD407B-5C97-F13D-18D7-397ABD85CAED}"/>
              </a:ext>
            </a:extLst>
          </p:cNvPr>
          <p:cNvSpPr/>
          <p:nvPr/>
        </p:nvSpPr>
        <p:spPr>
          <a:xfrm>
            <a:off x="891461" y="3128563"/>
            <a:ext cx="10590898" cy="2805098"/>
          </a:xfrm>
          <a:prstGeom prst="roundRect">
            <a:avLst>
              <a:gd name="adj" fmla="val 807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D7EF3F-A51E-3591-F6A4-D229B6A00362}"/>
              </a:ext>
            </a:extLst>
          </p:cNvPr>
          <p:cNvSpPr>
            <a:spLocks noGrp="1"/>
          </p:cNvSpPr>
          <p:nvPr>
            <p:ph type="title"/>
          </p:nvPr>
        </p:nvSpPr>
        <p:spPr/>
        <p:txBody>
          <a:bodyPr/>
          <a:lstStyle/>
          <a:p>
            <a:r>
              <a:rPr lang="en-US" dirty="0"/>
              <a:t>Meet the Nutrient Team!</a:t>
            </a:r>
          </a:p>
        </p:txBody>
      </p:sp>
      <p:sp>
        <p:nvSpPr>
          <p:cNvPr id="4" name="Slide Number Placeholder 3">
            <a:extLst>
              <a:ext uri="{FF2B5EF4-FFF2-40B4-BE49-F238E27FC236}">
                <a16:creationId xmlns:a16="http://schemas.microsoft.com/office/drawing/2014/main" id="{87183A92-9CC5-949A-C8F3-7FA1A8CA3366}"/>
              </a:ext>
            </a:extLst>
          </p:cNvPr>
          <p:cNvSpPr>
            <a:spLocks noGrp="1"/>
          </p:cNvSpPr>
          <p:nvPr>
            <p:ph type="sldNum" sz="quarter" idx="12"/>
          </p:nvPr>
        </p:nvSpPr>
        <p:spPr/>
        <p:txBody>
          <a:bodyPr/>
          <a:lstStyle/>
          <a:p>
            <a:pPr algn="ctr"/>
            <a:fld id="{3C00FB23-6DD6-48B6-A62D-8FFD9A1B5DC8}" type="slidenum">
              <a:rPr lang="en-US" smtClean="0"/>
              <a:pPr algn="ctr"/>
              <a:t>30</a:t>
            </a:fld>
            <a:endParaRPr lang="en-US" dirty="0"/>
          </a:p>
        </p:txBody>
      </p:sp>
      <p:sp>
        <p:nvSpPr>
          <p:cNvPr id="7" name="TextBox 6">
            <a:extLst>
              <a:ext uri="{FF2B5EF4-FFF2-40B4-BE49-F238E27FC236}">
                <a16:creationId xmlns:a16="http://schemas.microsoft.com/office/drawing/2014/main" id="{5CD87950-78E3-CEFF-8468-37FC8577EADD}"/>
              </a:ext>
            </a:extLst>
          </p:cNvPr>
          <p:cNvSpPr txBox="1"/>
          <p:nvPr/>
        </p:nvSpPr>
        <p:spPr>
          <a:xfrm>
            <a:off x="1638550" y="3777096"/>
            <a:ext cx="8914899" cy="1384995"/>
          </a:xfrm>
          <a:prstGeom prst="rect">
            <a:avLst/>
          </a:prstGeom>
          <a:noFill/>
        </p:spPr>
        <p:txBody>
          <a:bodyPr wrap="square" rtlCol="0">
            <a:spAutoFit/>
          </a:bodyPr>
          <a:lstStyle/>
          <a:p>
            <a:pPr algn="ctr"/>
            <a:r>
              <a:rPr lang="en-US" sz="2800" b="1" dirty="0">
                <a:solidFill>
                  <a:schemeClr val="bg1"/>
                </a:solidFill>
              </a:rPr>
              <a:t>Helps your brain focus and your body keep the right temperature, plus keeps food and nutrition moving through your body</a:t>
            </a:r>
          </a:p>
        </p:txBody>
      </p:sp>
      <p:sp>
        <p:nvSpPr>
          <p:cNvPr id="8" name="TextBox 7">
            <a:extLst>
              <a:ext uri="{FF2B5EF4-FFF2-40B4-BE49-F238E27FC236}">
                <a16:creationId xmlns:a16="http://schemas.microsoft.com/office/drawing/2014/main" id="{2C02DE12-4391-C926-B6A3-A0B007931804}"/>
              </a:ext>
            </a:extLst>
          </p:cNvPr>
          <p:cNvSpPr txBox="1"/>
          <p:nvPr/>
        </p:nvSpPr>
        <p:spPr>
          <a:xfrm>
            <a:off x="1080020" y="5335241"/>
            <a:ext cx="10031960" cy="369332"/>
          </a:xfrm>
          <a:prstGeom prst="rect">
            <a:avLst/>
          </a:prstGeom>
          <a:noFill/>
        </p:spPr>
        <p:txBody>
          <a:bodyPr wrap="square" rtlCol="0">
            <a:spAutoFit/>
          </a:bodyPr>
          <a:lstStyle/>
          <a:p>
            <a:r>
              <a:rPr lang="en-US" i="1" dirty="0">
                <a:solidFill>
                  <a:schemeClr val="bg1"/>
                </a:solidFill>
              </a:rPr>
              <a:t>Examples: </a:t>
            </a:r>
            <a:r>
              <a:rPr lang="en-US" dirty="0">
                <a:solidFill>
                  <a:schemeClr val="bg1"/>
                </a:solidFill>
              </a:rPr>
              <a:t>Water, milk, watermelon, strawberries, cucumbers, celery, zucchini, lettuce</a:t>
            </a:r>
          </a:p>
        </p:txBody>
      </p:sp>
      <p:pic>
        <p:nvPicPr>
          <p:cNvPr id="5" name="Picture 4">
            <a:extLst>
              <a:ext uri="{FF2B5EF4-FFF2-40B4-BE49-F238E27FC236}">
                <a16:creationId xmlns:a16="http://schemas.microsoft.com/office/drawing/2014/main" id="{F09C999E-84C7-F005-C5A9-4B625BC0D0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2400" y="1560155"/>
            <a:ext cx="7004318" cy="2276861"/>
          </a:xfrm>
          <a:prstGeom prst="rect">
            <a:avLst/>
          </a:prstGeom>
        </p:spPr>
      </p:pic>
      <p:sp>
        <p:nvSpPr>
          <p:cNvPr id="13" name="TextBox 12">
            <a:extLst>
              <a:ext uri="{FF2B5EF4-FFF2-40B4-BE49-F238E27FC236}">
                <a16:creationId xmlns:a16="http://schemas.microsoft.com/office/drawing/2014/main" id="{E8C55BC2-1B63-06DC-3791-E2DA9CDBBE78}"/>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2</a:t>
            </a:r>
          </a:p>
        </p:txBody>
      </p:sp>
    </p:spTree>
    <p:extLst>
      <p:ext uri="{BB962C8B-B14F-4D97-AF65-F5344CB8AC3E}">
        <p14:creationId xmlns:p14="http://schemas.microsoft.com/office/powerpoint/2010/main" val="10275270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Top Corners Rounded 9">
            <a:extLst>
              <a:ext uri="{FF2B5EF4-FFF2-40B4-BE49-F238E27FC236}">
                <a16:creationId xmlns:a16="http://schemas.microsoft.com/office/drawing/2014/main" id="{3CFB119C-38A9-CBE9-B55B-630EA198C465}"/>
              </a:ext>
            </a:extLst>
          </p:cNvPr>
          <p:cNvSpPr/>
          <p:nvPr/>
        </p:nvSpPr>
        <p:spPr>
          <a:xfrm rot="5400000">
            <a:off x="-646576" y="2583587"/>
            <a:ext cx="3571033" cy="2277884"/>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18A25E-81FD-779F-E8EA-48A9239269E7}"/>
              </a:ext>
            </a:extLst>
          </p:cNvPr>
          <p:cNvSpPr>
            <a:spLocks noGrp="1"/>
          </p:cNvSpPr>
          <p:nvPr>
            <p:ph type="title"/>
          </p:nvPr>
        </p:nvSpPr>
        <p:spPr/>
        <p:txBody>
          <a:bodyPr/>
          <a:lstStyle/>
          <a:p>
            <a:r>
              <a:rPr lang="en-US" dirty="0"/>
              <a:t>Comic Strip: </a:t>
            </a:r>
            <a:br>
              <a:rPr lang="en-US" dirty="0"/>
            </a:br>
            <a:r>
              <a:rPr lang="en-US" dirty="0"/>
              <a:t>Nutrients to the Rescue</a:t>
            </a:r>
          </a:p>
        </p:txBody>
      </p:sp>
      <p:sp>
        <p:nvSpPr>
          <p:cNvPr id="4" name="Slide Number Placeholder 3">
            <a:extLst>
              <a:ext uri="{FF2B5EF4-FFF2-40B4-BE49-F238E27FC236}">
                <a16:creationId xmlns:a16="http://schemas.microsoft.com/office/drawing/2014/main" id="{63A6C46E-ED45-2D8D-F449-84D3C9A3A624}"/>
              </a:ext>
            </a:extLst>
          </p:cNvPr>
          <p:cNvSpPr>
            <a:spLocks noGrp="1"/>
          </p:cNvSpPr>
          <p:nvPr>
            <p:ph type="sldNum" sz="quarter" idx="12"/>
          </p:nvPr>
        </p:nvSpPr>
        <p:spPr/>
        <p:txBody>
          <a:bodyPr/>
          <a:lstStyle/>
          <a:p>
            <a:pPr algn="ctr"/>
            <a:fld id="{3C00FB23-6DD6-48B6-A62D-8FFD9A1B5DC8}" type="slidenum">
              <a:rPr lang="en-US" smtClean="0"/>
              <a:pPr algn="ctr"/>
              <a:t>31</a:t>
            </a:fld>
            <a:endParaRPr lang="en-US" dirty="0"/>
          </a:p>
        </p:txBody>
      </p:sp>
      <p:sp>
        <p:nvSpPr>
          <p:cNvPr id="7" name="Content Placeholder 2">
            <a:extLst>
              <a:ext uri="{FF2B5EF4-FFF2-40B4-BE49-F238E27FC236}">
                <a16:creationId xmlns:a16="http://schemas.microsoft.com/office/drawing/2014/main" id="{5D3E4A4A-53C6-D6C0-94CD-D321906A0774}"/>
              </a:ext>
            </a:extLst>
          </p:cNvPr>
          <p:cNvSpPr>
            <a:spLocks noGrp="1"/>
          </p:cNvSpPr>
          <p:nvPr>
            <p:ph idx="4294967295"/>
          </p:nvPr>
        </p:nvSpPr>
        <p:spPr>
          <a:xfrm>
            <a:off x="0" y="2163763"/>
            <a:ext cx="1746250" cy="4351337"/>
          </a:xfrm>
        </p:spPr>
        <p:txBody>
          <a:bodyPr>
            <a:noAutofit/>
          </a:bodyPr>
          <a:lstStyle/>
          <a:p>
            <a:pPr marL="0" indent="0">
              <a:lnSpc>
                <a:spcPct val="100000"/>
              </a:lnSpc>
              <a:buNone/>
            </a:pPr>
            <a:r>
              <a:rPr lang="en-US" sz="1400" b="1" dirty="0"/>
              <a:t>Directions: </a:t>
            </a:r>
            <a:r>
              <a:rPr lang="en-US" sz="1400" dirty="0"/>
              <a:t>Create a comic strip using the nutrients as superhero characters that save the day. Examples: Powerful Protein, Cool Calcium, or Magnificent Minerals to the rescue!</a:t>
            </a:r>
          </a:p>
        </p:txBody>
      </p:sp>
      <p:pic>
        <p:nvPicPr>
          <p:cNvPr id="6" name="Picture 5">
            <a:extLst>
              <a:ext uri="{FF2B5EF4-FFF2-40B4-BE49-F238E27FC236}">
                <a16:creationId xmlns:a16="http://schemas.microsoft.com/office/drawing/2014/main" id="{76A87040-24F0-143B-DB81-7C6F1E71E2C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430204" y="1857770"/>
            <a:ext cx="9359837" cy="4193290"/>
          </a:xfrm>
          <a:prstGeom prst="rect">
            <a:avLst/>
          </a:prstGeom>
        </p:spPr>
      </p:pic>
      <p:sp>
        <p:nvSpPr>
          <p:cNvPr id="9" name="TextBox 8">
            <a:extLst>
              <a:ext uri="{FF2B5EF4-FFF2-40B4-BE49-F238E27FC236}">
                <a16:creationId xmlns:a16="http://schemas.microsoft.com/office/drawing/2014/main" id="{DA99A7E0-F139-BD66-8951-ACE3A5788B7D}"/>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2</a:t>
            </a:r>
          </a:p>
        </p:txBody>
      </p:sp>
    </p:spTree>
    <p:extLst>
      <p:ext uri="{BB962C8B-B14F-4D97-AF65-F5344CB8AC3E}">
        <p14:creationId xmlns:p14="http://schemas.microsoft.com/office/powerpoint/2010/main" val="39811574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07B23-F157-9B8C-8740-5EF0FD1D7BE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18E1AD1-69A3-0B1C-FF97-678F24962F7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60397" y="171940"/>
            <a:ext cx="10327340" cy="6356466"/>
          </a:xfrm>
          <a:prstGeom prst="rect">
            <a:avLst/>
          </a:prstGeom>
        </p:spPr>
      </p:pic>
      <p:sp>
        <p:nvSpPr>
          <p:cNvPr id="4" name="Slide Number Placeholder 3">
            <a:extLst>
              <a:ext uri="{FF2B5EF4-FFF2-40B4-BE49-F238E27FC236}">
                <a16:creationId xmlns:a16="http://schemas.microsoft.com/office/drawing/2014/main" id="{0D471416-20E3-11B8-2A99-A9A48067B58F}"/>
              </a:ext>
            </a:extLst>
          </p:cNvPr>
          <p:cNvSpPr>
            <a:spLocks noGrp="1"/>
          </p:cNvSpPr>
          <p:nvPr>
            <p:ph type="sldNum" sz="quarter" idx="12"/>
          </p:nvPr>
        </p:nvSpPr>
        <p:spPr/>
        <p:txBody>
          <a:bodyPr/>
          <a:lstStyle/>
          <a:p>
            <a:pPr algn="ctr"/>
            <a:fld id="{3C00FB23-6DD6-48B6-A62D-8FFD9A1B5DC8}" type="slidenum">
              <a:rPr lang="en-US" smtClean="0"/>
              <a:pPr algn="ctr"/>
              <a:t>32</a:t>
            </a:fld>
            <a:endParaRPr lang="en-US" dirty="0"/>
          </a:p>
        </p:txBody>
      </p:sp>
      <p:sp>
        <p:nvSpPr>
          <p:cNvPr id="9" name="TextBox 8">
            <a:extLst>
              <a:ext uri="{FF2B5EF4-FFF2-40B4-BE49-F238E27FC236}">
                <a16:creationId xmlns:a16="http://schemas.microsoft.com/office/drawing/2014/main" id="{EE7FA9D3-DDC0-0DEB-5BAF-AD2F63FA8C76}"/>
              </a:ext>
            </a:extLst>
          </p:cNvPr>
          <p:cNvSpPr txBox="1"/>
          <p:nvPr/>
        </p:nvSpPr>
        <p:spPr>
          <a:xfrm>
            <a:off x="4931465" y="1802781"/>
            <a:ext cx="4971867" cy="2862322"/>
          </a:xfrm>
          <a:prstGeom prst="rect">
            <a:avLst/>
          </a:prstGeom>
          <a:noFill/>
        </p:spPr>
        <p:txBody>
          <a:bodyPr wrap="square" rtlCol="0">
            <a:spAutoFit/>
          </a:bodyPr>
          <a:lstStyle/>
          <a:p>
            <a:pPr algn="ctr"/>
            <a:r>
              <a:rPr lang="en-US" sz="6000" b="1" dirty="0">
                <a:solidFill>
                  <a:schemeClr val="bg1"/>
                </a:solidFill>
              </a:rPr>
              <a:t>What is healthy eating?</a:t>
            </a:r>
          </a:p>
        </p:txBody>
      </p:sp>
      <p:sp>
        <p:nvSpPr>
          <p:cNvPr id="11" name="TextBox 10">
            <a:extLst>
              <a:ext uri="{FF2B5EF4-FFF2-40B4-BE49-F238E27FC236}">
                <a16:creationId xmlns:a16="http://schemas.microsoft.com/office/drawing/2014/main" id="{AC883BF6-CB89-EC29-9D27-F5FAE962DAFA}"/>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2</a:t>
            </a:r>
          </a:p>
        </p:txBody>
      </p:sp>
    </p:spTree>
    <p:extLst>
      <p:ext uri="{BB962C8B-B14F-4D97-AF65-F5344CB8AC3E}">
        <p14:creationId xmlns:p14="http://schemas.microsoft.com/office/powerpoint/2010/main" val="18378034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D07F6-C815-474D-DB3C-F4583055C78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DC00D05-3DF7-5759-D416-902002B76A8F}"/>
              </a:ext>
            </a:extLst>
          </p:cNvPr>
          <p:cNvSpPr>
            <a:spLocks noGrp="1"/>
          </p:cNvSpPr>
          <p:nvPr>
            <p:ph type="sldNum" sz="quarter" idx="12"/>
          </p:nvPr>
        </p:nvSpPr>
        <p:spPr/>
        <p:txBody>
          <a:bodyPr/>
          <a:lstStyle/>
          <a:p>
            <a:pPr algn="ctr"/>
            <a:fld id="{3C00FB23-6DD6-48B6-A62D-8FFD9A1B5DC8}" type="slidenum">
              <a:rPr lang="en-US" smtClean="0"/>
              <a:pPr algn="ctr"/>
              <a:t>33</a:t>
            </a:fld>
            <a:endParaRPr lang="en-US" dirty="0"/>
          </a:p>
        </p:txBody>
      </p:sp>
      <p:sp>
        <p:nvSpPr>
          <p:cNvPr id="6" name="TextBox 5">
            <a:extLst>
              <a:ext uri="{FF2B5EF4-FFF2-40B4-BE49-F238E27FC236}">
                <a16:creationId xmlns:a16="http://schemas.microsoft.com/office/drawing/2014/main" id="{AEFE66EC-F456-E7AB-ECE5-03FF9E8B810D}"/>
              </a:ext>
            </a:extLst>
          </p:cNvPr>
          <p:cNvSpPr txBox="1"/>
          <p:nvPr/>
        </p:nvSpPr>
        <p:spPr>
          <a:xfrm>
            <a:off x="337556" y="681037"/>
            <a:ext cx="1649186" cy="461665"/>
          </a:xfrm>
          <a:prstGeom prst="rect">
            <a:avLst/>
          </a:prstGeom>
          <a:noFill/>
        </p:spPr>
        <p:txBody>
          <a:bodyPr wrap="square" rtlCol="0">
            <a:spAutoFit/>
          </a:bodyPr>
          <a:lstStyle/>
          <a:p>
            <a:r>
              <a:rPr lang="en-US" sz="2400" dirty="0">
                <a:solidFill>
                  <a:schemeClr val="bg1"/>
                </a:solidFill>
              </a:rPr>
              <a:t>TOPIC 1</a:t>
            </a:r>
          </a:p>
        </p:txBody>
      </p:sp>
      <p:sp>
        <p:nvSpPr>
          <p:cNvPr id="7" name="Rectangle 6">
            <a:extLst>
              <a:ext uri="{FF2B5EF4-FFF2-40B4-BE49-F238E27FC236}">
                <a16:creationId xmlns:a16="http://schemas.microsoft.com/office/drawing/2014/main" id="{B005AA42-673B-A808-7714-78F9E835B389}"/>
              </a:ext>
            </a:extLst>
          </p:cNvPr>
          <p:cNvSpPr/>
          <p:nvPr/>
        </p:nvSpPr>
        <p:spPr>
          <a:xfrm>
            <a:off x="0" y="2460325"/>
            <a:ext cx="12192000" cy="336157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070D860-A65D-8995-11A8-417127A822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1416" y="968188"/>
            <a:ext cx="3829165" cy="1835661"/>
          </a:xfrm>
          <a:prstGeom prst="rect">
            <a:avLst/>
          </a:prstGeom>
        </p:spPr>
      </p:pic>
      <p:pic>
        <p:nvPicPr>
          <p:cNvPr id="9" name="Picture 8">
            <a:extLst>
              <a:ext uri="{FF2B5EF4-FFF2-40B4-BE49-F238E27FC236}">
                <a16:creationId xmlns:a16="http://schemas.microsoft.com/office/drawing/2014/main" id="{4CBC9C0E-9FD0-0188-A054-32CC84C043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6259" y="1620250"/>
            <a:ext cx="2298996" cy="1450043"/>
          </a:xfrm>
          <a:prstGeom prst="rect">
            <a:avLst/>
          </a:prstGeom>
        </p:spPr>
      </p:pic>
      <p:pic>
        <p:nvPicPr>
          <p:cNvPr id="11" name="Picture 10">
            <a:extLst>
              <a:ext uri="{FF2B5EF4-FFF2-40B4-BE49-F238E27FC236}">
                <a16:creationId xmlns:a16="http://schemas.microsoft.com/office/drawing/2014/main" id="{F6B4B39C-B7F5-ABCC-6E87-0D981F2B36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9105" y="1440616"/>
            <a:ext cx="2561665" cy="1680246"/>
          </a:xfrm>
          <a:prstGeom prst="rect">
            <a:avLst/>
          </a:prstGeom>
        </p:spPr>
      </p:pic>
      <p:sp>
        <p:nvSpPr>
          <p:cNvPr id="2" name="Title 1">
            <a:extLst>
              <a:ext uri="{FF2B5EF4-FFF2-40B4-BE49-F238E27FC236}">
                <a16:creationId xmlns:a16="http://schemas.microsoft.com/office/drawing/2014/main" id="{25B0FE1E-7D99-895B-4CBA-938034B877CB}"/>
              </a:ext>
            </a:extLst>
          </p:cNvPr>
          <p:cNvSpPr>
            <a:spLocks noGrp="1"/>
          </p:cNvSpPr>
          <p:nvPr>
            <p:ph type="title" idx="4294967295"/>
          </p:nvPr>
        </p:nvSpPr>
        <p:spPr>
          <a:xfrm>
            <a:off x="1412875" y="3433970"/>
            <a:ext cx="9366250" cy="1147762"/>
          </a:xfrm>
        </p:spPr>
        <p:txBody>
          <a:bodyPr>
            <a:normAutofit fontScale="90000"/>
          </a:bodyPr>
          <a:lstStyle/>
          <a:p>
            <a:pPr algn="ctr"/>
            <a:r>
              <a:rPr lang="en-US" b="0" dirty="0">
                <a:solidFill>
                  <a:schemeClr val="bg1"/>
                </a:solidFill>
              </a:rPr>
              <a:t>LESSON 3</a:t>
            </a:r>
            <a:br>
              <a:rPr lang="en-US" b="0" dirty="0">
                <a:solidFill>
                  <a:schemeClr val="bg1"/>
                </a:solidFill>
              </a:rPr>
            </a:br>
            <a:br>
              <a:rPr lang="en-US" sz="1100" b="0" dirty="0">
                <a:solidFill>
                  <a:schemeClr val="bg1"/>
                </a:solidFill>
              </a:rPr>
            </a:br>
            <a:r>
              <a:rPr lang="en-US" sz="5300" dirty="0">
                <a:solidFill>
                  <a:schemeClr val="bg1"/>
                </a:solidFill>
              </a:rPr>
              <a:t>FOOD AROUND THE WORLD</a:t>
            </a:r>
          </a:p>
        </p:txBody>
      </p:sp>
    </p:spTree>
    <p:extLst>
      <p:ext uri="{BB962C8B-B14F-4D97-AF65-F5344CB8AC3E}">
        <p14:creationId xmlns:p14="http://schemas.microsoft.com/office/powerpoint/2010/main" val="18925006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F5E9A-3921-1746-3980-9F703B1C80C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46953CE-E6B0-887C-B6A9-B5B0642D7F16}"/>
              </a:ext>
            </a:extLst>
          </p:cNvPr>
          <p:cNvSpPr>
            <a:spLocks noGrp="1"/>
          </p:cNvSpPr>
          <p:nvPr>
            <p:ph type="sldNum" sz="quarter" idx="12"/>
          </p:nvPr>
        </p:nvSpPr>
        <p:spPr/>
        <p:txBody>
          <a:bodyPr/>
          <a:lstStyle/>
          <a:p>
            <a:pPr algn="ctr"/>
            <a:fld id="{3C00FB23-6DD6-48B6-A62D-8FFD9A1B5DC8}" type="slidenum">
              <a:rPr lang="en-US" smtClean="0"/>
              <a:pPr algn="ctr"/>
              <a:t>34</a:t>
            </a:fld>
            <a:endParaRPr lang="en-US" dirty="0"/>
          </a:p>
        </p:txBody>
      </p:sp>
      <p:pic>
        <p:nvPicPr>
          <p:cNvPr id="8" name="Picture 7">
            <a:extLst>
              <a:ext uri="{FF2B5EF4-FFF2-40B4-BE49-F238E27FC236}">
                <a16:creationId xmlns:a16="http://schemas.microsoft.com/office/drawing/2014/main" id="{EAE97251-08DC-C1D5-0D38-B0267C546F2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22238" y="795522"/>
            <a:ext cx="9747524" cy="5266955"/>
          </a:xfrm>
          <a:prstGeom prst="rect">
            <a:avLst/>
          </a:prstGeom>
        </p:spPr>
      </p:pic>
      <p:sp>
        <p:nvSpPr>
          <p:cNvPr id="9" name="TextBox 8">
            <a:extLst>
              <a:ext uri="{FF2B5EF4-FFF2-40B4-BE49-F238E27FC236}">
                <a16:creationId xmlns:a16="http://schemas.microsoft.com/office/drawing/2014/main" id="{D09415BB-7C23-F25A-3EB0-A6A01DED667C}"/>
              </a:ext>
            </a:extLst>
          </p:cNvPr>
          <p:cNvSpPr txBox="1"/>
          <p:nvPr/>
        </p:nvSpPr>
        <p:spPr>
          <a:xfrm>
            <a:off x="5384983" y="1671832"/>
            <a:ext cx="4971867" cy="2800767"/>
          </a:xfrm>
          <a:prstGeom prst="rect">
            <a:avLst/>
          </a:prstGeom>
          <a:noFill/>
        </p:spPr>
        <p:txBody>
          <a:bodyPr wrap="square" rtlCol="0">
            <a:spAutoFit/>
          </a:bodyPr>
          <a:lstStyle/>
          <a:p>
            <a:r>
              <a:rPr lang="en-US" sz="4400" b="1" dirty="0">
                <a:solidFill>
                  <a:schemeClr val="tx2"/>
                </a:solidFill>
              </a:rPr>
              <a:t>What kind of food culture influences what you eat? </a:t>
            </a:r>
          </a:p>
        </p:txBody>
      </p:sp>
      <p:sp>
        <p:nvSpPr>
          <p:cNvPr id="11" name="TextBox 10">
            <a:extLst>
              <a:ext uri="{FF2B5EF4-FFF2-40B4-BE49-F238E27FC236}">
                <a16:creationId xmlns:a16="http://schemas.microsoft.com/office/drawing/2014/main" id="{4AAF8D49-9E0B-EACB-50FC-70A090956757}"/>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3</a:t>
            </a:r>
          </a:p>
        </p:txBody>
      </p:sp>
    </p:spTree>
    <p:extLst>
      <p:ext uri="{BB962C8B-B14F-4D97-AF65-F5344CB8AC3E}">
        <p14:creationId xmlns:p14="http://schemas.microsoft.com/office/powerpoint/2010/main" val="703770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9CA96-21B0-8339-72BC-E62BA9AB98C1}"/>
            </a:ext>
          </a:extLst>
        </p:cNvPr>
        <p:cNvGrpSpPr/>
        <p:nvPr/>
      </p:nvGrpSpPr>
      <p:grpSpPr>
        <a:xfrm>
          <a:off x="0" y="0"/>
          <a:ext cx="0" cy="0"/>
          <a:chOff x="0" y="0"/>
          <a:chExt cx="0" cy="0"/>
        </a:xfrm>
      </p:grpSpPr>
      <p:sp>
        <p:nvSpPr>
          <p:cNvPr id="32" name="Rectangle: Rounded Corners 31">
            <a:extLst>
              <a:ext uri="{FF2B5EF4-FFF2-40B4-BE49-F238E27FC236}">
                <a16:creationId xmlns:a16="http://schemas.microsoft.com/office/drawing/2014/main" id="{F9EF1844-A29A-8F97-C1D6-9AEA346A3333}"/>
              </a:ext>
            </a:extLst>
          </p:cNvPr>
          <p:cNvSpPr/>
          <p:nvPr/>
        </p:nvSpPr>
        <p:spPr>
          <a:xfrm>
            <a:off x="6266436" y="1637869"/>
            <a:ext cx="5004883" cy="1339721"/>
          </a:xfrm>
          <a:prstGeom prst="roundRect">
            <a:avLst>
              <a:gd name="adj" fmla="val 13964"/>
            </a:avLst>
          </a:prstGeom>
          <a:solidFill>
            <a:schemeClr val="accent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698A0226-0ED0-89CD-11DD-3AB5E89D2D36}"/>
              </a:ext>
            </a:extLst>
          </p:cNvPr>
          <p:cNvSpPr/>
          <p:nvPr/>
        </p:nvSpPr>
        <p:spPr>
          <a:xfrm>
            <a:off x="1392758" y="3933547"/>
            <a:ext cx="3694287" cy="1687946"/>
          </a:xfrm>
          <a:prstGeom prst="roundRect">
            <a:avLst>
              <a:gd name="adj" fmla="val 13568"/>
            </a:avLst>
          </a:prstGeom>
          <a:solidFill>
            <a:schemeClr val="accent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04E9C800-C5DA-D8FA-6926-820DFE80D2A6}"/>
              </a:ext>
            </a:extLst>
          </p:cNvPr>
          <p:cNvSpPr>
            <a:spLocks noGrp="1"/>
          </p:cNvSpPr>
          <p:nvPr>
            <p:ph type="sldNum" sz="quarter" idx="12"/>
          </p:nvPr>
        </p:nvSpPr>
        <p:spPr/>
        <p:txBody>
          <a:bodyPr/>
          <a:lstStyle/>
          <a:p>
            <a:pPr algn="ctr"/>
            <a:fld id="{3C00FB23-6DD6-48B6-A62D-8FFD9A1B5DC8}" type="slidenum">
              <a:rPr lang="en-US" smtClean="0"/>
              <a:pPr algn="ctr"/>
              <a:t>35</a:t>
            </a:fld>
            <a:endParaRPr lang="en-US" dirty="0"/>
          </a:p>
        </p:txBody>
      </p:sp>
      <p:sp>
        <p:nvSpPr>
          <p:cNvPr id="5" name="Content Placeholder 2">
            <a:extLst>
              <a:ext uri="{FF2B5EF4-FFF2-40B4-BE49-F238E27FC236}">
                <a16:creationId xmlns:a16="http://schemas.microsoft.com/office/drawing/2014/main" id="{8A831B53-4C93-3D91-8054-AD297F6C1D1F}"/>
              </a:ext>
            </a:extLst>
          </p:cNvPr>
          <p:cNvSpPr txBox="1">
            <a:spLocks/>
          </p:cNvSpPr>
          <p:nvPr/>
        </p:nvSpPr>
        <p:spPr>
          <a:xfrm>
            <a:off x="1757828" y="4204526"/>
            <a:ext cx="2940630" cy="190480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Cultures around the world have nutritious foods with unique flavors and ingredients.</a:t>
            </a:r>
            <a:endParaRPr lang="en-US" sz="2000" b="1" dirty="0">
              <a:solidFill>
                <a:schemeClr val="bg1"/>
              </a:solidFill>
            </a:endParaRPr>
          </a:p>
        </p:txBody>
      </p:sp>
      <p:sp>
        <p:nvSpPr>
          <p:cNvPr id="6" name="Content Placeholder 2">
            <a:extLst>
              <a:ext uri="{FF2B5EF4-FFF2-40B4-BE49-F238E27FC236}">
                <a16:creationId xmlns:a16="http://schemas.microsoft.com/office/drawing/2014/main" id="{281F0124-8BA1-BCAA-1FD6-EF3198542E2E}"/>
              </a:ext>
            </a:extLst>
          </p:cNvPr>
          <p:cNvSpPr txBox="1">
            <a:spLocks/>
          </p:cNvSpPr>
          <p:nvPr/>
        </p:nvSpPr>
        <p:spPr>
          <a:xfrm>
            <a:off x="6630972" y="2060217"/>
            <a:ext cx="4448405" cy="1021838"/>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Food is part of celebrations, culture, family, and community.</a:t>
            </a:r>
            <a:endParaRPr lang="en-US" sz="2000" b="1" dirty="0">
              <a:solidFill>
                <a:schemeClr val="bg1"/>
              </a:solidFill>
            </a:endParaRPr>
          </a:p>
        </p:txBody>
      </p:sp>
      <p:sp>
        <p:nvSpPr>
          <p:cNvPr id="34" name="Rectangle: Rounded Corners 33">
            <a:extLst>
              <a:ext uri="{FF2B5EF4-FFF2-40B4-BE49-F238E27FC236}">
                <a16:creationId xmlns:a16="http://schemas.microsoft.com/office/drawing/2014/main" id="{5BF7189C-BAE0-6DD0-7092-0375210558AB}"/>
              </a:ext>
            </a:extLst>
          </p:cNvPr>
          <p:cNvSpPr/>
          <p:nvPr/>
        </p:nvSpPr>
        <p:spPr>
          <a:xfrm>
            <a:off x="7207626" y="3378200"/>
            <a:ext cx="3671351" cy="2448754"/>
          </a:xfrm>
          <a:prstGeom prst="roundRect">
            <a:avLst>
              <a:gd name="adj" fmla="val 9149"/>
            </a:avLst>
          </a:prstGeom>
          <a:solidFill>
            <a:schemeClr val="accent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BAFB6155-499D-7B9E-4F88-15215AB6AE57}"/>
              </a:ext>
            </a:extLst>
          </p:cNvPr>
          <p:cNvSpPr txBox="1">
            <a:spLocks/>
          </p:cNvSpPr>
          <p:nvPr/>
        </p:nvSpPr>
        <p:spPr>
          <a:xfrm>
            <a:off x="7766709" y="3769214"/>
            <a:ext cx="2853566" cy="184881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Trying and learning about food from different cultures can help people understand and respect one another.</a:t>
            </a:r>
            <a:endParaRPr lang="en-US" sz="2000" dirty="0">
              <a:solidFill>
                <a:schemeClr val="bg1"/>
              </a:solidFill>
            </a:endParaRPr>
          </a:p>
        </p:txBody>
      </p:sp>
      <p:sp>
        <p:nvSpPr>
          <p:cNvPr id="26" name="Rectangle: Rounded Corners 25">
            <a:extLst>
              <a:ext uri="{FF2B5EF4-FFF2-40B4-BE49-F238E27FC236}">
                <a16:creationId xmlns:a16="http://schemas.microsoft.com/office/drawing/2014/main" id="{AC39A171-A092-1F48-00EA-D0CFCA18A6D2}"/>
              </a:ext>
            </a:extLst>
          </p:cNvPr>
          <p:cNvSpPr/>
          <p:nvPr/>
        </p:nvSpPr>
        <p:spPr>
          <a:xfrm>
            <a:off x="920681" y="2140062"/>
            <a:ext cx="4854293" cy="1484397"/>
          </a:xfrm>
          <a:prstGeom prst="roundRect">
            <a:avLst>
              <a:gd name="adj" fmla="val 13568"/>
            </a:avLst>
          </a:prstGeom>
          <a:solidFill>
            <a:schemeClr val="accent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6D759CA-58B4-45D2-A858-0594FD7F22DD}"/>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3</a:t>
            </a:r>
          </a:p>
        </p:txBody>
      </p:sp>
      <p:pic>
        <p:nvPicPr>
          <p:cNvPr id="10" name="Picture 9">
            <a:extLst>
              <a:ext uri="{FF2B5EF4-FFF2-40B4-BE49-F238E27FC236}">
                <a16:creationId xmlns:a16="http://schemas.microsoft.com/office/drawing/2014/main" id="{08458D04-D7CA-2A44-9096-3484906FFB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8973" y="3225330"/>
            <a:ext cx="2825502" cy="3276607"/>
          </a:xfrm>
          <a:prstGeom prst="rect">
            <a:avLst/>
          </a:prstGeom>
        </p:spPr>
      </p:pic>
      <p:sp>
        <p:nvSpPr>
          <p:cNvPr id="3" name="Content Placeholder 2">
            <a:extLst>
              <a:ext uri="{FF2B5EF4-FFF2-40B4-BE49-F238E27FC236}">
                <a16:creationId xmlns:a16="http://schemas.microsoft.com/office/drawing/2014/main" id="{A53182CB-BF0B-C71E-359D-044FE46F4F8C}"/>
              </a:ext>
            </a:extLst>
          </p:cNvPr>
          <p:cNvSpPr>
            <a:spLocks noGrp="1"/>
          </p:cNvSpPr>
          <p:nvPr>
            <p:ph idx="4294967295"/>
          </p:nvPr>
        </p:nvSpPr>
        <p:spPr>
          <a:xfrm>
            <a:off x="1197163" y="2482231"/>
            <a:ext cx="4138613" cy="2211388"/>
          </a:xfrm>
          <a:noFill/>
        </p:spPr>
        <p:txBody>
          <a:bodyPr lIns="0" tIns="0" rIns="0" bIns="0">
            <a:noAutofit/>
          </a:bodyPr>
          <a:lstStyle/>
          <a:p>
            <a:pPr marL="0" indent="0">
              <a:lnSpc>
                <a:spcPct val="100000"/>
              </a:lnSpc>
              <a:spcBef>
                <a:spcPts val="0"/>
              </a:spcBef>
              <a:buNone/>
            </a:pPr>
            <a:r>
              <a:rPr lang="en-US" sz="1800" b="1" dirty="0">
                <a:solidFill>
                  <a:schemeClr val="bg1"/>
                </a:solidFill>
              </a:rPr>
              <a:t>Many of the same foods are enjoyed in more than one country or culture.</a:t>
            </a:r>
          </a:p>
        </p:txBody>
      </p:sp>
    </p:spTree>
    <p:extLst>
      <p:ext uri="{BB962C8B-B14F-4D97-AF65-F5344CB8AC3E}">
        <p14:creationId xmlns:p14="http://schemas.microsoft.com/office/powerpoint/2010/main" val="39728034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12A0E-FA32-9802-1898-A15C0236DA0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F865E0-6B9B-A41A-C677-480568D4BABE}"/>
              </a:ext>
            </a:extLst>
          </p:cNvPr>
          <p:cNvSpPr>
            <a:spLocks noGrp="1"/>
          </p:cNvSpPr>
          <p:nvPr>
            <p:ph type="sldNum" sz="quarter" idx="12"/>
          </p:nvPr>
        </p:nvSpPr>
        <p:spPr/>
        <p:txBody>
          <a:bodyPr/>
          <a:lstStyle/>
          <a:p>
            <a:pPr algn="ctr"/>
            <a:fld id="{3C00FB23-6DD6-48B6-A62D-8FFD9A1B5DC8}" type="slidenum">
              <a:rPr lang="en-US" smtClean="0"/>
              <a:pPr algn="ctr"/>
              <a:t>36</a:t>
            </a:fld>
            <a:endParaRPr lang="en-US" dirty="0"/>
          </a:p>
        </p:txBody>
      </p:sp>
      <p:sp>
        <p:nvSpPr>
          <p:cNvPr id="5" name="TextBox 4">
            <a:extLst>
              <a:ext uri="{FF2B5EF4-FFF2-40B4-BE49-F238E27FC236}">
                <a16:creationId xmlns:a16="http://schemas.microsoft.com/office/drawing/2014/main" id="{A9795088-460B-553C-036C-0C30A99DE2EC}"/>
              </a:ext>
            </a:extLst>
          </p:cNvPr>
          <p:cNvSpPr txBox="1"/>
          <p:nvPr/>
        </p:nvSpPr>
        <p:spPr>
          <a:xfrm>
            <a:off x="2572625" y="5969655"/>
            <a:ext cx="3178643" cy="369332"/>
          </a:xfrm>
          <a:prstGeom prst="rect">
            <a:avLst/>
          </a:prstGeom>
          <a:noFill/>
        </p:spPr>
        <p:txBody>
          <a:bodyPr wrap="square" rtlCol="0">
            <a:spAutoFit/>
          </a:bodyPr>
          <a:lstStyle/>
          <a:p>
            <a:pPr algn="ctr"/>
            <a:r>
              <a:rPr lang="en-US" dirty="0"/>
              <a:t>	</a:t>
            </a:r>
          </a:p>
        </p:txBody>
      </p:sp>
      <p:sp>
        <p:nvSpPr>
          <p:cNvPr id="8" name="TextBox 7">
            <a:extLst>
              <a:ext uri="{FF2B5EF4-FFF2-40B4-BE49-F238E27FC236}">
                <a16:creationId xmlns:a16="http://schemas.microsoft.com/office/drawing/2014/main" id="{4A3E3A2D-8982-BAD3-A337-85BDF3C64E49}"/>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3</a:t>
            </a:r>
          </a:p>
        </p:txBody>
      </p:sp>
      <p:sp>
        <p:nvSpPr>
          <p:cNvPr id="31" name="Rectangle: Top Corners Rounded 30">
            <a:extLst>
              <a:ext uri="{FF2B5EF4-FFF2-40B4-BE49-F238E27FC236}">
                <a16:creationId xmlns:a16="http://schemas.microsoft.com/office/drawing/2014/main" id="{47A5E525-E3EA-AF2D-51E1-1FCD0BF4FA37}"/>
              </a:ext>
            </a:extLst>
          </p:cNvPr>
          <p:cNvSpPr/>
          <p:nvPr/>
        </p:nvSpPr>
        <p:spPr>
          <a:xfrm rot="16200000">
            <a:off x="3902812" y="2121227"/>
            <a:ext cx="1426434" cy="2273950"/>
          </a:xfrm>
          <a:prstGeom prst="round2Same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ctr"/>
            <a:r>
              <a:rPr lang="en-US" sz="2400" b="1" dirty="0">
                <a:solidFill>
                  <a:schemeClr val="tx2"/>
                </a:solidFill>
              </a:rPr>
              <a:t>Culture</a:t>
            </a:r>
          </a:p>
        </p:txBody>
      </p:sp>
      <p:sp>
        <p:nvSpPr>
          <p:cNvPr id="33" name="Rectangle: Top Corners Rounded 32">
            <a:extLst>
              <a:ext uri="{FF2B5EF4-FFF2-40B4-BE49-F238E27FC236}">
                <a16:creationId xmlns:a16="http://schemas.microsoft.com/office/drawing/2014/main" id="{77F8B5CD-97A7-D5E2-3E3D-FEF39BAB0428}"/>
              </a:ext>
            </a:extLst>
          </p:cNvPr>
          <p:cNvSpPr/>
          <p:nvPr/>
        </p:nvSpPr>
        <p:spPr>
          <a:xfrm rot="5400000">
            <a:off x="7702894" y="595101"/>
            <a:ext cx="1426433" cy="5326208"/>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247B561D-57BE-2544-B12D-A486D665A7AF}"/>
              </a:ext>
            </a:extLst>
          </p:cNvPr>
          <p:cNvSpPr txBox="1"/>
          <p:nvPr/>
        </p:nvSpPr>
        <p:spPr>
          <a:xfrm>
            <a:off x="5999527" y="2767595"/>
            <a:ext cx="4713631" cy="1015663"/>
          </a:xfrm>
          <a:prstGeom prst="rect">
            <a:avLst/>
          </a:prstGeom>
          <a:noFill/>
        </p:spPr>
        <p:txBody>
          <a:bodyPr wrap="square" rtlCol="0">
            <a:spAutoFit/>
          </a:bodyPr>
          <a:lstStyle/>
          <a:p>
            <a:r>
              <a:rPr lang="en-US" sz="2000" dirty="0"/>
              <a:t>the beliefs, behaviors, and ways of life that are unique to a group of people, a family, or a community</a:t>
            </a:r>
          </a:p>
        </p:txBody>
      </p:sp>
    </p:spTree>
    <p:extLst>
      <p:ext uri="{BB962C8B-B14F-4D97-AF65-F5344CB8AC3E}">
        <p14:creationId xmlns:p14="http://schemas.microsoft.com/office/powerpoint/2010/main" val="42094182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117C9-40FD-25EF-BA14-EDF666C81F87}"/>
            </a:ext>
          </a:extLst>
        </p:cNvPr>
        <p:cNvGrpSpPr/>
        <p:nvPr/>
      </p:nvGrpSpPr>
      <p:grpSpPr>
        <a:xfrm>
          <a:off x="0" y="0"/>
          <a:ext cx="0" cy="0"/>
          <a:chOff x="0" y="0"/>
          <a:chExt cx="0" cy="0"/>
        </a:xfrm>
      </p:grpSpPr>
      <p:pic>
        <p:nvPicPr>
          <p:cNvPr id="8" name="Online Media 7" title="Episode 10: Food Culture and Traditions">
            <a:hlinkClick r:id="" action="ppaction://media"/>
            <a:extLst>
              <a:ext uri="{FF2B5EF4-FFF2-40B4-BE49-F238E27FC236}">
                <a16:creationId xmlns:a16="http://schemas.microsoft.com/office/drawing/2014/main" id="{4DB0A282-570F-003D-7EB9-2BD57F4BD364}"/>
              </a:ext>
            </a:extLst>
          </p:cNvPr>
          <p:cNvPicPr>
            <a:picLocks noRot="1" noChangeAspect="1"/>
          </p:cNvPicPr>
          <p:nvPr>
            <a:videoFile r:link="rId1"/>
          </p:nvPr>
        </p:nvPicPr>
        <p:blipFill>
          <a:blip r:embed="rId3"/>
          <a:stretch>
            <a:fillRect/>
          </a:stretch>
        </p:blipFill>
        <p:spPr>
          <a:xfrm>
            <a:off x="0" y="0"/>
            <a:ext cx="12192000" cy="6888480"/>
          </a:xfrm>
          <a:prstGeom prst="rect">
            <a:avLst/>
          </a:prstGeom>
        </p:spPr>
      </p:pic>
    </p:spTree>
    <p:extLst>
      <p:ext uri="{BB962C8B-B14F-4D97-AF65-F5344CB8AC3E}">
        <p14:creationId xmlns:p14="http://schemas.microsoft.com/office/powerpoint/2010/main" val="2783376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Graphic 22">
            <a:extLst>
              <a:ext uri="{FF2B5EF4-FFF2-40B4-BE49-F238E27FC236}">
                <a16:creationId xmlns:a16="http://schemas.microsoft.com/office/drawing/2014/main" id="{F04B0E19-3642-55D7-7F66-4083F225D7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2027220" y="4275075"/>
            <a:ext cx="2004524" cy="2004524"/>
          </a:xfrm>
          <a:prstGeom prst="rect">
            <a:avLst/>
          </a:prstGeom>
        </p:spPr>
      </p:pic>
      <p:sp>
        <p:nvSpPr>
          <p:cNvPr id="4" name="Slide Number Placeholder 3">
            <a:extLst>
              <a:ext uri="{FF2B5EF4-FFF2-40B4-BE49-F238E27FC236}">
                <a16:creationId xmlns:a16="http://schemas.microsoft.com/office/drawing/2014/main" id="{92C7FC18-240A-3109-756C-983E29AD2F19}"/>
              </a:ext>
            </a:extLst>
          </p:cNvPr>
          <p:cNvSpPr>
            <a:spLocks noGrp="1"/>
          </p:cNvSpPr>
          <p:nvPr>
            <p:ph type="sldNum" sz="quarter" idx="12"/>
          </p:nvPr>
        </p:nvSpPr>
        <p:spPr/>
        <p:txBody>
          <a:bodyPr/>
          <a:lstStyle/>
          <a:p>
            <a:pPr algn="ctr"/>
            <a:fld id="{3C00FB23-6DD6-48B6-A62D-8FFD9A1B5DC8}" type="slidenum">
              <a:rPr lang="en-US" smtClean="0"/>
              <a:pPr algn="ctr"/>
              <a:t>38</a:t>
            </a:fld>
            <a:endParaRPr lang="en-US" dirty="0"/>
          </a:p>
        </p:txBody>
      </p:sp>
      <p:sp>
        <p:nvSpPr>
          <p:cNvPr id="5" name="Title 4">
            <a:extLst>
              <a:ext uri="{FF2B5EF4-FFF2-40B4-BE49-F238E27FC236}">
                <a16:creationId xmlns:a16="http://schemas.microsoft.com/office/drawing/2014/main" id="{3A1F70E6-B382-BEBA-75CF-28CDA2BC27AD}"/>
              </a:ext>
            </a:extLst>
          </p:cNvPr>
          <p:cNvSpPr>
            <a:spLocks noGrp="1"/>
          </p:cNvSpPr>
          <p:nvPr>
            <p:ph type="title" idx="4294967295"/>
          </p:nvPr>
        </p:nvSpPr>
        <p:spPr>
          <a:xfrm>
            <a:off x="2824163" y="365125"/>
            <a:ext cx="9367837" cy="1147763"/>
          </a:xfrm>
        </p:spPr>
        <p:txBody>
          <a:bodyPr/>
          <a:lstStyle/>
          <a:p>
            <a:r>
              <a:rPr lang="en-US" dirty="0"/>
              <a:t>Class Poll and Discussion</a:t>
            </a:r>
          </a:p>
        </p:txBody>
      </p:sp>
      <p:sp>
        <p:nvSpPr>
          <p:cNvPr id="8" name="TextBox 7">
            <a:extLst>
              <a:ext uri="{FF2B5EF4-FFF2-40B4-BE49-F238E27FC236}">
                <a16:creationId xmlns:a16="http://schemas.microsoft.com/office/drawing/2014/main" id="{9D917EFA-73C1-84DD-9D11-972E155A58BC}"/>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3</a:t>
            </a:r>
          </a:p>
        </p:txBody>
      </p:sp>
      <p:sp>
        <p:nvSpPr>
          <p:cNvPr id="10" name="Speech Bubble: Oval 9">
            <a:extLst>
              <a:ext uri="{FF2B5EF4-FFF2-40B4-BE49-F238E27FC236}">
                <a16:creationId xmlns:a16="http://schemas.microsoft.com/office/drawing/2014/main" id="{5DBC7E5F-0FFA-7F42-EF67-13E32255C303}"/>
              </a:ext>
            </a:extLst>
          </p:cNvPr>
          <p:cNvSpPr/>
          <p:nvPr/>
        </p:nvSpPr>
        <p:spPr>
          <a:xfrm>
            <a:off x="7132609" y="2423209"/>
            <a:ext cx="4349750" cy="3270250"/>
          </a:xfrm>
          <a:prstGeom prst="wedgeEllipseCallout">
            <a:avLst/>
          </a:prstGeom>
          <a:solidFill>
            <a:schemeClr val="bg1"/>
          </a:solidFill>
          <a:ln w="76200">
            <a:solidFill>
              <a:srgbClr val="F4B2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peech Bubble: Rectangle with Corners Rounded 10">
            <a:extLst>
              <a:ext uri="{FF2B5EF4-FFF2-40B4-BE49-F238E27FC236}">
                <a16:creationId xmlns:a16="http://schemas.microsoft.com/office/drawing/2014/main" id="{3CCE996C-D3F4-77D4-13FA-A8677F3ACA91}"/>
              </a:ext>
            </a:extLst>
          </p:cNvPr>
          <p:cNvSpPr/>
          <p:nvPr/>
        </p:nvSpPr>
        <p:spPr>
          <a:xfrm>
            <a:off x="3785904" y="641349"/>
            <a:ext cx="4122964" cy="3041650"/>
          </a:xfrm>
          <a:prstGeom prst="wedgeRoundRectCallout">
            <a:avLst>
              <a:gd name="adj1" fmla="val -40179"/>
              <a:gd name="adj2" fmla="val 64766"/>
              <a:gd name="adj3" fmla="val 16667"/>
            </a:avLst>
          </a:prstGeom>
          <a:solidFill>
            <a:schemeClr val="bg1"/>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0473C7A1-44DA-8A21-4DFD-BD1D571BEF2D}"/>
              </a:ext>
            </a:extLst>
          </p:cNvPr>
          <p:cNvSpPr txBox="1"/>
          <p:nvPr/>
        </p:nvSpPr>
        <p:spPr>
          <a:xfrm>
            <a:off x="4031744" y="1199616"/>
            <a:ext cx="3365500" cy="1938992"/>
          </a:xfrm>
          <a:prstGeom prst="rect">
            <a:avLst/>
          </a:prstGeom>
          <a:noFill/>
        </p:spPr>
        <p:txBody>
          <a:bodyPr wrap="square" rtlCol="0">
            <a:spAutoFit/>
          </a:bodyPr>
          <a:lstStyle/>
          <a:p>
            <a:pPr algn="ctr"/>
            <a:r>
              <a:rPr lang="en-US" sz="2400" b="1" dirty="0">
                <a:solidFill>
                  <a:schemeClr val="accent1"/>
                </a:solidFill>
              </a:rPr>
              <a:t>Do you enjoy food from different cultures at home, in restaurants, or at school?</a:t>
            </a:r>
          </a:p>
        </p:txBody>
      </p:sp>
      <p:sp>
        <p:nvSpPr>
          <p:cNvPr id="15" name="TextBox 14">
            <a:extLst>
              <a:ext uri="{FF2B5EF4-FFF2-40B4-BE49-F238E27FC236}">
                <a16:creationId xmlns:a16="http://schemas.microsoft.com/office/drawing/2014/main" id="{C0C4DCF5-4F51-EEB5-4AC5-4A7863052645}"/>
              </a:ext>
            </a:extLst>
          </p:cNvPr>
          <p:cNvSpPr txBox="1"/>
          <p:nvPr/>
        </p:nvSpPr>
        <p:spPr>
          <a:xfrm>
            <a:off x="7644233" y="3009541"/>
            <a:ext cx="3365500" cy="1938992"/>
          </a:xfrm>
          <a:prstGeom prst="rect">
            <a:avLst/>
          </a:prstGeom>
          <a:noFill/>
        </p:spPr>
        <p:txBody>
          <a:bodyPr wrap="square" rtlCol="0">
            <a:spAutoFit/>
          </a:bodyPr>
          <a:lstStyle/>
          <a:p>
            <a:pPr algn="ctr"/>
            <a:r>
              <a:rPr lang="en-US" sz="2400" b="1" dirty="0">
                <a:solidFill>
                  <a:schemeClr val="accent1"/>
                </a:solidFill>
              </a:rPr>
              <a:t>What foods, practices, or traditions are important to your family or culture?</a:t>
            </a:r>
          </a:p>
        </p:txBody>
      </p:sp>
      <p:pic>
        <p:nvPicPr>
          <p:cNvPr id="17" name="Graphic 16">
            <a:extLst>
              <a:ext uri="{FF2B5EF4-FFF2-40B4-BE49-F238E27FC236}">
                <a16:creationId xmlns:a16="http://schemas.microsoft.com/office/drawing/2014/main" id="{C33EFE17-D73E-A5C6-71F5-C6FD0D9E902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8758" y="3309450"/>
            <a:ext cx="2985516" cy="2985516"/>
          </a:xfrm>
          <a:prstGeom prst="rect">
            <a:avLst/>
          </a:prstGeom>
        </p:spPr>
      </p:pic>
      <p:pic>
        <p:nvPicPr>
          <p:cNvPr id="9" name="Picture 8">
            <a:extLst>
              <a:ext uri="{FF2B5EF4-FFF2-40B4-BE49-F238E27FC236}">
                <a16:creationId xmlns:a16="http://schemas.microsoft.com/office/drawing/2014/main" id="{C95D5237-ADA0-3D30-5B2B-F732AF8B5B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9050" y="2691289"/>
            <a:ext cx="2935230" cy="405385"/>
          </a:xfrm>
          <a:prstGeom prst="rect">
            <a:avLst/>
          </a:prstGeom>
        </p:spPr>
      </p:pic>
    </p:spTree>
    <p:extLst>
      <p:ext uri="{BB962C8B-B14F-4D97-AF65-F5344CB8AC3E}">
        <p14:creationId xmlns:p14="http://schemas.microsoft.com/office/powerpoint/2010/main" val="24965534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D8A51FE7-A557-EFA4-11CF-7F905813816C}"/>
              </a:ext>
            </a:extLst>
          </p:cNvPr>
          <p:cNvSpPr/>
          <p:nvPr/>
        </p:nvSpPr>
        <p:spPr>
          <a:xfrm>
            <a:off x="2259849" y="2837636"/>
            <a:ext cx="7672302" cy="1994076"/>
          </a:xfrm>
          <a:prstGeom prst="roundRect">
            <a:avLst>
              <a:gd name="adj" fmla="val 8077"/>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95F10C0F-2C20-8560-5A6E-CADCF6BC1941}"/>
              </a:ext>
            </a:extLst>
          </p:cNvPr>
          <p:cNvSpPr/>
          <p:nvPr/>
        </p:nvSpPr>
        <p:spPr>
          <a:xfrm>
            <a:off x="2259849" y="3274958"/>
            <a:ext cx="7672302" cy="1994076"/>
          </a:xfrm>
          <a:prstGeom prst="roundRect">
            <a:avLst>
              <a:gd name="adj" fmla="val 807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543E8E-8ABA-1555-3867-1E968B8F0941}"/>
              </a:ext>
            </a:extLst>
          </p:cNvPr>
          <p:cNvSpPr>
            <a:spLocks noGrp="1"/>
          </p:cNvSpPr>
          <p:nvPr>
            <p:ph type="title"/>
          </p:nvPr>
        </p:nvSpPr>
        <p:spPr/>
        <p:txBody>
          <a:bodyPr/>
          <a:lstStyle/>
          <a:p>
            <a:r>
              <a:rPr lang="en-US" dirty="0"/>
              <a:t>Where in the World?</a:t>
            </a:r>
          </a:p>
        </p:txBody>
      </p:sp>
      <p:sp>
        <p:nvSpPr>
          <p:cNvPr id="4" name="Slide Number Placeholder 3">
            <a:extLst>
              <a:ext uri="{FF2B5EF4-FFF2-40B4-BE49-F238E27FC236}">
                <a16:creationId xmlns:a16="http://schemas.microsoft.com/office/drawing/2014/main" id="{37F65EA1-5E20-D087-D04F-FF005B7AC51C}"/>
              </a:ext>
            </a:extLst>
          </p:cNvPr>
          <p:cNvSpPr>
            <a:spLocks noGrp="1"/>
          </p:cNvSpPr>
          <p:nvPr>
            <p:ph type="sldNum" sz="quarter" idx="12"/>
          </p:nvPr>
        </p:nvSpPr>
        <p:spPr/>
        <p:txBody>
          <a:bodyPr/>
          <a:lstStyle/>
          <a:p>
            <a:pPr algn="ctr"/>
            <a:fld id="{3C00FB23-6DD6-48B6-A62D-8FFD9A1B5DC8}" type="slidenum">
              <a:rPr lang="en-US" smtClean="0"/>
              <a:pPr algn="ctr"/>
              <a:t>39</a:t>
            </a:fld>
            <a:endParaRPr lang="en-US" dirty="0"/>
          </a:p>
        </p:txBody>
      </p:sp>
      <p:sp>
        <p:nvSpPr>
          <p:cNvPr id="7" name="TextBox 6">
            <a:extLst>
              <a:ext uri="{FF2B5EF4-FFF2-40B4-BE49-F238E27FC236}">
                <a16:creationId xmlns:a16="http://schemas.microsoft.com/office/drawing/2014/main" id="{050A26C6-3981-AB6E-0B8E-1EA6CCBC7E04}"/>
              </a:ext>
            </a:extLst>
          </p:cNvPr>
          <p:cNvSpPr txBox="1"/>
          <p:nvPr/>
        </p:nvSpPr>
        <p:spPr>
          <a:xfrm>
            <a:off x="2489760" y="3764550"/>
            <a:ext cx="7093210" cy="1477328"/>
          </a:xfrm>
          <a:prstGeom prst="rect">
            <a:avLst/>
          </a:prstGeom>
          <a:noFill/>
        </p:spPr>
        <p:txBody>
          <a:bodyPr wrap="square" rtlCol="0">
            <a:spAutoFit/>
          </a:bodyPr>
          <a:lstStyle/>
          <a:p>
            <a:pPr algn="ctr"/>
            <a:r>
              <a:rPr lang="en-US" b="1" dirty="0">
                <a:solidFill>
                  <a:schemeClr val="bg1"/>
                </a:solidFill>
              </a:rPr>
              <a:t>Directions: </a:t>
            </a:r>
            <a:r>
              <a:rPr lang="en-US" dirty="0">
                <a:solidFill>
                  <a:schemeClr val="bg1"/>
                </a:solidFill>
              </a:rPr>
              <a:t>Look at each food picture, guessing the culture or country where it is popular and eaten often.</a:t>
            </a:r>
          </a:p>
          <a:p>
            <a:endParaRPr lang="en-US" dirty="0">
              <a:solidFill>
                <a:schemeClr val="bg1"/>
              </a:solidFill>
            </a:endParaRPr>
          </a:p>
          <a:p>
            <a:pPr algn="ctr"/>
            <a:r>
              <a:rPr lang="en-US" dirty="0">
                <a:solidFill>
                  <a:schemeClr val="bg1"/>
                </a:solidFill>
              </a:rPr>
              <a:t>The slide after each food tells you the answer.</a:t>
            </a:r>
          </a:p>
          <a:p>
            <a:endParaRPr lang="en-US" dirty="0"/>
          </a:p>
        </p:txBody>
      </p:sp>
      <p:sp>
        <p:nvSpPr>
          <p:cNvPr id="10" name="TextBox 9">
            <a:extLst>
              <a:ext uri="{FF2B5EF4-FFF2-40B4-BE49-F238E27FC236}">
                <a16:creationId xmlns:a16="http://schemas.microsoft.com/office/drawing/2014/main" id="{409FBEE4-037B-24EA-993F-03882FD0CB40}"/>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3</a:t>
            </a:r>
          </a:p>
        </p:txBody>
      </p:sp>
      <p:pic>
        <p:nvPicPr>
          <p:cNvPr id="8" name="Graphic 7">
            <a:extLst>
              <a:ext uri="{FF2B5EF4-FFF2-40B4-BE49-F238E27FC236}">
                <a16:creationId xmlns:a16="http://schemas.microsoft.com/office/drawing/2014/main" id="{C06BD7AC-0DFB-F046-9D70-A4DB9A37B2A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272183" y="930902"/>
            <a:ext cx="5647634" cy="3243814"/>
          </a:xfrm>
          <a:prstGeom prst="rect">
            <a:avLst/>
          </a:prstGeom>
        </p:spPr>
      </p:pic>
    </p:spTree>
    <p:extLst>
      <p:ext uri="{BB962C8B-B14F-4D97-AF65-F5344CB8AC3E}">
        <p14:creationId xmlns:p14="http://schemas.microsoft.com/office/powerpoint/2010/main" val="25942118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36DBF-32DD-BD80-435E-36F9503FD166}"/>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C52BDC0-69D2-0531-0548-F99AD226DE75}"/>
              </a:ext>
            </a:extLst>
          </p:cNvPr>
          <p:cNvSpPr/>
          <p:nvPr/>
        </p:nvSpPr>
        <p:spPr>
          <a:xfrm>
            <a:off x="7315200" y="1560443"/>
            <a:ext cx="4328491" cy="4298353"/>
          </a:xfrm>
          <a:prstGeom prst="roundRect">
            <a:avLst>
              <a:gd name="adj" fmla="val 742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818D91-1FE5-E1B3-048F-8889E72AAD69}"/>
              </a:ext>
            </a:extLst>
          </p:cNvPr>
          <p:cNvSpPr>
            <a:spLocks noGrp="1"/>
          </p:cNvSpPr>
          <p:nvPr>
            <p:ph type="title"/>
          </p:nvPr>
        </p:nvSpPr>
        <p:spPr/>
        <p:txBody>
          <a:bodyPr/>
          <a:lstStyle/>
          <a:p>
            <a:r>
              <a:rPr lang="en-US" dirty="0"/>
              <a:t>Where in the World?</a:t>
            </a:r>
          </a:p>
        </p:txBody>
      </p:sp>
      <p:sp>
        <p:nvSpPr>
          <p:cNvPr id="4" name="Slide Number Placeholder 3">
            <a:extLst>
              <a:ext uri="{FF2B5EF4-FFF2-40B4-BE49-F238E27FC236}">
                <a16:creationId xmlns:a16="http://schemas.microsoft.com/office/drawing/2014/main" id="{7CDCFCA6-9AA8-7E3A-10B4-C56485854BA6}"/>
              </a:ext>
            </a:extLst>
          </p:cNvPr>
          <p:cNvSpPr>
            <a:spLocks noGrp="1"/>
          </p:cNvSpPr>
          <p:nvPr>
            <p:ph type="sldNum" sz="quarter" idx="12"/>
          </p:nvPr>
        </p:nvSpPr>
        <p:spPr/>
        <p:txBody>
          <a:bodyPr/>
          <a:lstStyle/>
          <a:p>
            <a:pPr algn="ctr"/>
            <a:fld id="{3C00FB23-6DD6-48B6-A62D-8FFD9A1B5DC8}" type="slidenum">
              <a:rPr lang="en-US" smtClean="0"/>
              <a:pPr algn="ctr"/>
              <a:t>40</a:t>
            </a:fld>
            <a:endParaRPr lang="en-US" dirty="0"/>
          </a:p>
        </p:txBody>
      </p:sp>
      <p:sp>
        <p:nvSpPr>
          <p:cNvPr id="10" name="TextBox 9">
            <a:extLst>
              <a:ext uri="{FF2B5EF4-FFF2-40B4-BE49-F238E27FC236}">
                <a16:creationId xmlns:a16="http://schemas.microsoft.com/office/drawing/2014/main" id="{A6738661-8ECA-00DB-86CF-FD8686DC3666}"/>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3</a:t>
            </a:r>
          </a:p>
        </p:txBody>
      </p:sp>
      <p:pic>
        <p:nvPicPr>
          <p:cNvPr id="5" name="Picture 4">
            <a:extLst>
              <a:ext uri="{FF2B5EF4-FFF2-40B4-BE49-F238E27FC236}">
                <a16:creationId xmlns:a16="http://schemas.microsoft.com/office/drawing/2014/main" id="{4EB47481-02AD-11E7-0EA1-7FA793DE0E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0258" y="2488640"/>
            <a:ext cx="5989332" cy="2871222"/>
          </a:xfrm>
          <a:prstGeom prst="rect">
            <a:avLst/>
          </a:prstGeom>
        </p:spPr>
      </p:pic>
      <p:sp>
        <p:nvSpPr>
          <p:cNvPr id="8" name="TextBox 7">
            <a:extLst>
              <a:ext uri="{FF2B5EF4-FFF2-40B4-BE49-F238E27FC236}">
                <a16:creationId xmlns:a16="http://schemas.microsoft.com/office/drawing/2014/main" id="{BC47C2E0-1BF3-1BD5-7AD3-E52EBE80D56E}"/>
              </a:ext>
            </a:extLst>
          </p:cNvPr>
          <p:cNvSpPr txBox="1"/>
          <p:nvPr/>
        </p:nvSpPr>
        <p:spPr>
          <a:xfrm>
            <a:off x="1082024" y="5489464"/>
            <a:ext cx="5765800" cy="369332"/>
          </a:xfrm>
          <a:prstGeom prst="rect">
            <a:avLst/>
          </a:prstGeom>
          <a:noFill/>
        </p:spPr>
        <p:txBody>
          <a:bodyPr wrap="square" rtlCol="0">
            <a:spAutoFit/>
          </a:bodyPr>
          <a:lstStyle/>
          <a:p>
            <a:pPr algn="ctr"/>
            <a:r>
              <a:rPr lang="en-US" dirty="0"/>
              <a:t>Spaghetti with tomato sauce</a:t>
            </a:r>
          </a:p>
        </p:txBody>
      </p:sp>
      <p:sp>
        <p:nvSpPr>
          <p:cNvPr id="11" name="TextBox 10">
            <a:extLst>
              <a:ext uri="{FF2B5EF4-FFF2-40B4-BE49-F238E27FC236}">
                <a16:creationId xmlns:a16="http://schemas.microsoft.com/office/drawing/2014/main" id="{445D34AA-7D24-DBD3-F29E-30378613591B}"/>
              </a:ext>
            </a:extLst>
          </p:cNvPr>
          <p:cNvSpPr txBox="1"/>
          <p:nvPr/>
        </p:nvSpPr>
        <p:spPr>
          <a:xfrm>
            <a:off x="8156685" y="2711026"/>
            <a:ext cx="2602790" cy="523220"/>
          </a:xfrm>
          <a:prstGeom prst="rect">
            <a:avLst/>
          </a:prstGeom>
          <a:noFill/>
        </p:spPr>
        <p:txBody>
          <a:bodyPr wrap="square" rtlCol="0">
            <a:spAutoFit/>
          </a:bodyPr>
          <a:lstStyle/>
          <a:p>
            <a:pPr algn="ctr"/>
            <a:r>
              <a:rPr lang="en-US" sz="1400" b="1" dirty="0">
                <a:solidFill>
                  <a:schemeClr val="bg1"/>
                </a:solidFill>
              </a:rPr>
              <a:t>Where do you think it came from?</a:t>
            </a:r>
          </a:p>
        </p:txBody>
      </p:sp>
      <p:sp>
        <p:nvSpPr>
          <p:cNvPr id="13" name="Rectangle: Rounded Corners 12">
            <a:extLst>
              <a:ext uri="{FF2B5EF4-FFF2-40B4-BE49-F238E27FC236}">
                <a16:creationId xmlns:a16="http://schemas.microsoft.com/office/drawing/2014/main" id="{EAC3D677-07A1-7033-322E-05D6CA67F838}"/>
              </a:ext>
            </a:extLst>
          </p:cNvPr>
          <p:cNvSpPr/>
          <p:nvPr/>
        </p:nvSpPr>
        <p:spPr>
          <a:xfrm>
            <a:off x="7713706" y="3830739"/>
            <a:ext cx="3488748" cy="1529123"/>
          </a:xfrm>
          <a:prstGeom prst="roundRect">
            <a:avLst>
              <a:gd name="adj" fmla="val 10134"/>
            </a:avLst>
          </a:prstGeom>
          <a:solidFill>
            <a:schemeClr val="bg1"/>
          </a:solid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ED2177DF-7F62-7285-B5B3-85C70FF7C10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52928" y="3304196"/>
            <a:ext cx="424549" cy="424549"/>
          </a:xfrm>
          <a:prstGeom prst="rect">
            <a:avLst/>
          </a:prstGeom>
        </p:spPr>
      </p:pic>
    </p:spTree>
    <p:extLst>
      <p:ext uri="{BB962C8B-B14F-4D97-AF65-F5344CB8AC3E}">
        <p14:creationId xmlns:p14="http://schemas.microsoft.com/office/powerpoint/2010/main" val="35753429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427C7-0944-A191-71FD-23A0EBDB7A2A}"/>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13851E7A-E8C2-14C8-40F2-D26579F8402A}"/>
              </a:ext>
            </a:extLst>
          </p:cNvPr>
          <p:cNvSpPr/>
          <p:nvPr/>
        </p:nvSpPr>
        <p:spPr>
          <a:xfrm>
            <a:off x="7315200" y="1560443"/>
            <a:ext cx="4328491" cy="4298353"/>
          </a:xfrm>
          <a:prstGeom prst="roundRect">
            <a:avLst>
              <a:gd name="adj" fmla="val 7423"/>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C4813063-48A7-749B-2EB7-C6BC001F3DFC}"/>
              </a:ext>
            </a:extLst>
          </p:cNvPr>
          <p:cNvSpPr/>
          <p:nvPr/>
        </p:nvSpPr>
        <p:spPr>
          <a:xfrm>
            <a:off x="7713706" y="3830739"/>
            <a:ext cx="3488748" cy="1529123"/>
          </a:xfrm>
          <a:prstGeom prst="roundRect">
            <a:avLst>
              <a:gd name="adj" fmla="val 10134"/>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Graphic 25">
            <a:extLst>
              <a:ext uri="{FF2B5EF4-FFF2-40B4-BE49-F238E27FC236}">
                <a16:creationId xmlns:a16="http://schemas.microsoft.com/office/drawing/2014/main" id="{F22DF2A8-F73A-0609-B9F7-0F7E0F5C57D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252928" y="3304196"/>
            <a:ext cx="424549" cy="424549"/>
          </a:xfrm>
          <a:prstGeom prst="rect">
            <a:avLst/>
          </a:prstGeom>
        </p:spPr>
      </p:pic>
      <p:sp>
        <p:nvSpPr>
          <p:cNvPr id="2" name="Title 1">
            <a:extLst>
              <a:ext uri="{FF2B5EF4-FFF2-40B4-BE49-F238E27FC236}">
                <a16:creationId xmlns:a16="http://schemas.microsoft.com/office/drawing/2014/main" id="{EC87099E-04E6-198F-7BA4-7544CF126014}"/>
              </a:ext>
            </a:extLst>
          </p:cNvPr>
          <p:cNvSpPr>
            <a:spLocks noGrp="1"/>
          </p:cNvSpPr>
          <p:nvPr>
            <p:ph type="title"/>
          </p:nvPr>
        </p:nvSpPr>
        <p:spPr/>
        <p:txBody>
          <a:bodyPr/>
          <a:lstStyle/>
          <a:p>
            <a:r>
              <a:rPr lang="en-US" dirty="0"/>
              <a:t>Where in the World?</a:t>
            </a:r>
          </a:p>
        </p:txBody>
      </p:sp>
      <p:sp>
        <p:nvSpPr>
          <p:cNvPr id="4" name="Slide Number Placeholder 3">
            <a:extLst>
              <a:ext uri="{FF2B5EF4-FFF2-40B4-BE49-F238E27FC236}">
                <a16:creationId xmlns:a16="http://schemas.microsoft.com/office/drawing/2014/main" id="{A3C0C256-9F16-7342-B6F1-A72E11C713AA}"/>
              </a:ext>
            </a:extLst>
          </p:cNvPr>
          <p:cNvSpPr>
            <a:spLocks noGrp="1"/>
          </p:cNvSpPr>
          <p:nvPr>
            <p:ph type="sldNum" sz="quarter" idx="12"/>
          </p:nvPr>
        </p:nvSpPr>
        <p:spPr/>
        <p:txBody>
          <a:bodyPr/>
          <a:lstStyle/>
          <a:p>
            <a:pPr algn="ctr"/>
            <a:fld id="{3C00FB23-6DD6-48B6-A62D-8FFD9A1B5DC8}" type="slidenum">
              <a:rPr lang="en-US" smtClean="0"/>
              <a:pPr algn="ctr"/>
              <a:t>41</a:t>
            </a:fld>
            <a:endParaRPr lang="en-US" dirty="0"/>
          </a:p>
        </p:txBody>
      </p:sp>
      <p:sp>
        <p:nvSpPr>
          <p:cNvPr id="10" name="TextBox 9">
            <a:extLst>
              <a:ext uri="{FF2B5EF4-FFF2-40B4-BE49-F238E27FC236}">
                <a16:creationId xmlns:a16="http://schemas.microsoft.com/office/drawing/2014/main" id="{EE505B2C-A9C7-491B-147A-D45FA7562E32}"/>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3</a:t>
            </a:r>
          </a:p>
        </p:txBody>
      </p:sp>
      <p:sp>
        <p:nvSpPr>
          <p:cNvPr id="11" name="TextBox 10">
            <a:extLst>
              <a:ext uri="{FF2B5EF4-FFF2-40B4-BE49-F238E27FC236}">
                <a16:creationId xmlns:a16="http://schemas.microsoft.com/office/drawing/2014/main" id="{A1D63CE4-7E5E-8D0E-4B76-23EC6868E58B}"/>
              </a:ext>
            </a:extLst>
          </p:cNvPr>
          <p:cNvSpPr txBox="1"/>
          <p:nvPr/>
        </p:nvSpPr>
        <p:spPr>
          <a:xfrm>
            <a:off x="8156685" y="2894425"/>
            <a:ext cx="2602790" cy="307777"/>
          </a:xfrm>
          <a:prstGeom prst="rect">
            <a:avLst/>
          </a:prstGeom>
          <a:noFill/>
        </p:spPr>
        <p:txBody>
          <a:bodyPr wrap="square" rtlCol="0">
            <a:spAutoFit/>
          </a:bodyPr>
          <a:lstStyle/>
          <a:p>
            <a:pPr algn="ctr"/>
            <a:r>
              <a:rPr lang="en-US" sz="1400" b="1" dirty="0">
                <a:solidFill>
                  <a:schemeClr val="bg1"/>
                </a:solidFill>
              </a:rPr>
              <a:t>Where did it come from?</a:t>
            </a:r>
          </a:p>
        </p:txBody>
      </p:sp>
      <p:sp>
        <p:nvSpPr>
          <p:cNvPr id="6" name="TextBox 5">
            <a:extLst>
              <a:ext uri="{FF2B5EF4-FFF2-40B4-BE49-F238E27FC236}">
                <a16:creationId xmlns:a16="http://schemas.microsoft.com/office/drawing/2014/main" id="{57BE9BA9-5CD2-1B2E-515D-85C645FD6A45}"/>
              </a:ext>
            </a:extLst>
          </p:cNvPr>
          <p:cNvSpPr txBox="1"/>
          <p:nvPr/>
        </p:nvSpPr>
        <p:spPr>
          <a:xfrm>
            <a:off x="8074285" y="4240960"/>
            <a:ext cx="2844800" cy="646331"/>
          </a:xfrm>
          <a:prstGeom prst="rect">
            <a:avLst/>
          </a:prstGeom>
          <a:noFill/>
        </p:spPr>
        <p:txBody>
          <a:bodyPr wrap="square" rtlCol="0">
            <a:spAutoFit/>
          </a:bodyPr>
          <a:lstStyle/>
          <a:p>
            <a:pPr algn="ctr"/>
            <a:r>
              <a:rPr lang="en-US" sz="3600" dirty="0"/>
              <a:t>Italy</a:t>
            </a:r>
          </a:p>
        </p:txBody>
      </p:sp>
      <p:pic>
        <p:nvPicPr>
          <p:cNvPr id="18" name="Picture 17">
            <a:extLst>
              <a:ext uri="{FF2B5EF4-FFF2-40B4-BE49-F238E27FC236}">
                <a16:creationId xmlns:a16="http://schemas.microsoft.com/office/drawing/2014/main" id="{324145CC-EA30-4D6A-91FA-B3B46B80E7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0258" y="2488640"/>
            <a:ext cx="5989332" cy="2871222"/>
          </a:xfrm>
          <a:prstGeom prst="rect">
            <a:avLst/>
          </a:prstGeom>
        </p:spPr>
      </p:pic>
      <p:sp>
        <p:nvSpPr>
          <p:cNvPr id="20" name="TextBox 19">
            <a:extLst>
              <a:ext uri="{FF2B5EF4-FFF2-40B4-BE49-F238E27FC236}">
                <a16:creationId xmlns:a16="http://schemas.microsoft.com/office/drawing/2014/main" id="{76479EB8-290E-5DA6-84A4-1216603A6397}"/>
              </a:ext>
            </a:extLst>
          </p:cNvPr>
          <p:cNvSpPr txBox="1"/>
          <p:nvPr/>
        </p:nvSpPr>
        <p:spPr>
          <a:xfrm>
            <a:off x="1082024" y="5489464"/>
            <a:ext cx="5765800" cy="369332"/>
          </a:xfrm>
          <a:prstGeom prst="rect">
            <a:avLst/>
          </a:prstGeom>
          <a:noFill/>
        </p:spPr>
        <p:txBody>
          <a:bodyPr wrap="square" rtlCol="0">
            <a:spAutoFit/>
          </a:bodyPr>
          <a:lstStyle/>
          <a:p>
            <a:pPr algn="ctr"/>
            <a:r>
              <a:rPr lang="en-US" dirty="0"/>
              <a:t>Spaghetti with tomato sauce</a:t>
            </a:r>
          </a:p>
        </p:txBody>
      </p:sp>
    </p:spTree>
    <p:extLst>
      <p:ext uri="{BB962C8B-B14F-4D97-AF65-F5344CB8AC3E}">
        <p14:creationId xmlns:p14="http://schemas.microsoft.com/office/powerpoint/2010/main" val="12070436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5A5E6-4D31-A199-6C98-88E3BB8ACF4B}"/>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D302B315-D3B8-2E65-3A16-6C1F5A577CD0}"/>
              </a:ext>
            </a:extLst>
          </p:cNvPr>
          <p:cNvSpPr/>
          <p:nvPr/>
        </p:nvSpPr>
        <p:spPr>
          <a:xfrm>
            <a:off x="7315200" y="1560443"/>
            <a:ext cx="4328491" cy="4298353"/>
          </a:xfrm>
          <a:prstGeom prst="roundRect">
            <a:avLst>
              <a:gd name="adj" fmla="val 742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C6CB6804-CA7E-3CA8-D21C-8416D5BD583E}"/>
              </a:ext>
            </a:extLst>
          </p:cNvPr>
          <p:cNvSpPr txBox="1"/>
          <p:nvPr/>
        </p:nvSpPr>
        <p:spPr>
          <a:xfrm>
            <a:off x="8156685" y="2711026"/>
            <a:ext cx="2602790" cy="523220"/>
          </a:xfrm>
          <a:prstGeom prst="rect">
            <a:avLst/>
          </a:prstGeom>
          <a:noFill/>
        </p:spPr>
        <p:txBody>
          <a:bodyPr wrap="square" rtlCol="0">
            <a:spAutoFit/>
          </a:bodyPr>
          <a:lstStyle/>
          <a:p>
            <a:pPr algn="ctr"/>
            <a:r>
              <a:rPr lang="en-US" sz="1400" b="1" dirty="0">
                <a:solidFill>
                  <a:schemeClr val="bg1"/>
                </a:solidFill>
              </a:rPr>
              <a:t>Where do you think it came from?</a:t>
            </a:r>
          </a:p>
        </p:txBody>
      </p:sp>
      <p:sp>
        <p:nvSpPr>
          <p:cNvPr id="21" name="Rectangle: Rounded Corners 20">
            <a:extLst>
              <a:ext uri="{FF2B5EF4-FFF2-40B4-BE49-F238E27FC236}">
                <a16:creationId xmlns:a16="http://schemas.microsoft.com/office/drawing/2014/main" id="{23DB8361-8D7D-05D0-CB5B-BC388DC755F5}"/>
              </a:ext>
            </a:extLst>
          </p:cNvPr>
          <p:cNvSpPr/>
          <p:nvPr/>
        </p:nvSpPr>
        <p:spPr>
          <a:xfrm>
            <a:off x="7713706" y="3830739"/>
            <a:ext cx="3488748" cy="1529123"/>
          </a:xfrm>
          <a:prstGeom prst="roundRect">
            <a:avLst>
              <a:gd name="adj" fmla="val 10134"/>
            </a:avLst>
          </a:prstGeom>
          <a:solidFill>
            <a:schemeClr val="bg1"/>
          </a:solid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Graphic 22">
            <a:extLst>
              <a:ext uri="{FF2B5EF4-FFF2-40B4-BE49-F238E27FC236}">
                <a16:creationId xmlns:a16="http://schemas.microsoft.com/office/drawing/2014/main" id="{0E1D3E8C-AADA-B968-F694-E1B3C77F92E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252928" y="3304196"/>
            <a:ext cx="424549" cy="424549"/>
          </a:xfrm>
          <a:prstGeom prst="rect">
            <a:avLst/>
          </a:prstGeom>
        </p:spPr>
      </p:pic>
      <p:sp>
        <p:nvSpPr>
          <p:cNvPr id="2" name="Title 1">
            <a:extLst>
              <a:ext uri="{FF2B5EF4-FFF2-40B4-BE49-F238E27FC236}">
                <a16:creationId xmlns:a16="http://schemas.microsoft.com/office/drawing/2014/main" id="{3D176450-4B67-57B2-3B53-450A75EB9CEF}"/>
              </a:ext>
            </a:extLst>
          </p:cNvPr>
          <p:cNvSpPr>
            <a:spLocks noGrp="1"/>
          </p:cNvSpPr>
          <p:nvPr>
            <p:ph type="title"/>
          </p:nvPr>
        </p:nvSpPr>
        <p:spPr/>
        <p:txBody>
          <a:bodyPr/>
          <a:lstStyle/>
          <a:p>
            <a:r>
              <a:rPr lang="en-US" dirty="0"/>
              <a:t>Where in the World?</a:t>
            </a:r>
          </a:p>
        </p:txBody>
      </p:sp>
      <p:sp>
        <p:nvSpPr>
          <p:cNvPr id="4" name="Slide Number Placeholder 3">
            <a:extLst>
              <a:ext uri="{FF2B5EF4-FFF2-40B4-BE49-F238E27FC236}">
                <a16:creationId xmlns:a16="http://schemas.microsoft.com/office/drawing/2014/main" id="{F8F36D68-B462-1F72-0398-4ACE5F6D231C}"/>
              </a:ext>
            </a:extLst>
          </p:cNvPr>
          <p:cNvSpPr>
            <a:spLocks noGrp="1"/>
          </p:cNvSpPr>
          <p:nvPr>
            <p:ph type="sldNum" sz="quarter" idx="12"/>
          </p:nvPr>
        </p:nvSpPr>
        <p:spPr/>
        <p:txBody>
          <a:bodyPr/>
          <a:lstStyle/>
          <a:p>
            <a:pPr algn="ctr"/>
            <a:fld id="{3C00FB23-6DD6-48B6-A62D-8FFD9A1B5DC8}" type="slidenum">
              <a:rPr lang="en-US" smtClean="0"/>
              <a:pPr algn="ctr"/>
              <a:t>42</a:t>
            </a:fld>
            <a:endParaRPr lang="en-US" dirty="0"/>
          </a:p>
        </p:txBody>
      </p:sp>
      <p:sp>
        <p:nvSpPr>
          <p:cNvPr id="10" name="TextBox 9">
            <a:extLst>
              <a:ext uri="{FF2B5EF4-FFF2-40B4-BE49-F238E27FC236}">
                <a16:creationId xmlns:a16="http://schemas.microsoft.com/office/drawing/2014/main" id="{8067ABAB-55C7-3234-067C-C2B140A42C04}"/>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3</a:t>
            </a:r>
          </a:p>
        </p:txBody>
      </p:sp>
      <p:sp>
        <p:nvSpPr>
          <p:cNvPr id="8" name="TextBox 7">
            <a:extLst>
              <a:ext uri="{FF2B5EF4-FFF2-40B4-BE49-F238E27FC236}">
                <a16:creationId xmlns:a16="http://schemas.microsoft.com/office/drawing/2014/main" id="{FAF79DED-59D0-0EF5-CB0C-B8D8EF0C6E9A}"/>
              </a:ext>
            </a:extLst>
          </p:cNvPr>
          <p:cNvSpPr txBox="1"/>
          <p:nvPr/>
        </p:nvSpPr>
        <p:spPr>
          <a:xfrm>
            <a:off x="1139559" y="5480050"/>
            <a:ext cx="5765800" cy="369332"/>
          </a:xfrm>
          <a:prstGeom prst="rect">
            <a:avLst/>
          </a:prstGeom>
          <a:noFill/>
        </p:spPr>
        <p:txBody>
          <a:bodyPr wrap="square" rtlCol="0">
            <a:spAutoFit/>
          </a:bodyPr>
          <a:lstStyle/>
          <a:p>
            <a:pPr algn="ctr"/>
            <a:r>
              <a:rPr lang="en-US" dirty="0"/>
              <a:t>Tacos</a:t>
            </a:r>
          </a:p>
        </p:txBody>
      </p:sp>
      <p:pic>
        <p:nvPicPr>
          <p:cNvPr id="6" name="Picture 5">
            <a:extLst>
              <a:ext uri="{FF2B5EF4-FFF2-40B4-BE49-F238E27FC236}">
                <a16:creationId xmlns:a16="http://schemas.microsoft.com/office/drawing/2014/main" id="{43E32F64-81DD-460F-6B94-514C7F36C0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2525" y="2340232"/>
            <a:ext cx="4087817" cy="3428993"/>
          </a:xfrm>
          <a:prstGeom prst="rect">
            <a:avLst/>
          </a:prstGeom>
        </p:spPr>
      </p:pic>
    </p:spTree>
    <p:extLst>
      <p:ext uri="{BB962C8B-B14F-4D97-AF65-F5344CB8AC3E}">
        <p14:creationId xmlns:p14="http://schemas.microsoft.com/office/powerpoint/2010/main" val="9732694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E7BB1-6711-9743-ABF9-B885B93AD1AC}"/>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8C6DA906-C851-0127-EAD6-CB666DFF0973}"/>
              </a:ext>
            </a:extLst>
          </p:cNvPr>
          <p:cNvSpPr/>
          <p:nvPr/>
        </p:nvSpPr>
        <p:spPr>
          <a:xfrm>
            <a:off x="7315200" y="1560443"/>
            <a:ext cx="4328491" cy="4298353"/>
          </a:xfrm>
          <a:prstGeom prst="roundRect">
            <a:avLst>
              <a:gd name="adj" fmla="val 7423"/>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11E88F65-1C56-E512-007B-F87398B2C1C7}"/>
              </a:ext>
            </a:extLst>
          </p:cNvPr>
          <p:cNvSpPr/>
          <p:nvPr/>
        </p:nvSpPr>
        <p:spPr>
          <a:xfrm>
            <a:off x="7713706" y="3830739"/>
            <a:ext cx="3488748" cy="1529123"/>
          </a:xfrm>
          <a:prstGeom prst="roundRect">
            <a:avLst>
              <a:gd name="adj" fmla="val 10134"/>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a:extLst>
              <a:ext uri="{FF2B5EF4-FFF2-40B4-BE49-F238E27FC236}">
                <a16:creationId xmlns:a16="http://schemas.microsoft.com/office/drawing/2014/main" id="{061B28AC-0F36-F582-7586-C2487600057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252928" y="3304196"/>
            <a:ext cx="424549" cy="424549"/>
          </a:xfrm>
          <a:prstGeom prst="rect">
            <a:avLst/>
          </a:prstGeom>
        </p:spPr>
      </p:pic>
      <p:sp>
        <p:nvSpPr>
          <p:cNvPr id="2" name="Title 1">
            <a:extLst>
              <a:ext uri="{FF2B5EF4-FFF2-40B4-BE49-F238E27FC236}">
                <a16:creationId xmlns:a16="http://schemas.microsoft.com/office/drawing/2014/main" id="{C303E37E-246B-01EB-5215-B830FA15FABC}"/>
              </a:ext>
            </a:extLst>
          </p:cNvPr>
          <p:cNvSpPr>
            <a:spLocks noGrp="1"/>
          </p:cNvSpPr>
          <p:nvPr>
            <p:ph type="title"/>
          </p:nvPr>
        </p:nvSpPr>
        <p:spPr/>
        <p:txBody>
          <a:bodyPr/>
          <a:lstStyle/>
          <a:p>
            <a:r>
              <a:rPr lang="en-US" dirty="0"/>
              <a:t>Where in the World?</a:t>
            </a:r>
          </a:p>
        </p:txBody>
      </p:sp>
      <p:sp>
        <p:nvSpPr>
          <p:cNvPr id="4" name="Slide Number Placeholder 3">
            <a:extLst>
              <a:ext uri="{FF2B5EF4-FFF2-40B4-BE49-F238E27FC236}">
                <a16:creationId xmlns:a16="http://schemas.microsoft.com/office/drawing/2014/main" id="{4B29D597-361F-7769-FFF7-861B70592704}"/>
              </a:ext>
            </a:extLst>
          </p:cNvPr>
          <p:cNvSpPr>
            <a:spLocks noGrp="1"/>
          </p:cNvSpPr>
          <p:nvPr>
            <p:ph type="sldNum" sz="quarter" idx="12"/>
          </p:nvPr>
        </p:nvSpPr>
        <p:spPr/>
        <p:txBody>
          <a:bodyPr/>
          <a:lstStyle/>
          <a:p>
            <a:pPr algn="ctr"/>
            <a:fld id="{3C00FB23-6DD6-48B6-A62D-8FFD9A1B5DC8}" type="slidenum">
              <a:rPr lang="en-US" smtClean="0"/>
              <a:pPr algn="ctr"/>
              <a:t>43</a:t>
            </a:fld>
            <a:endParaRPr lang="en-US" dirty="0"/>
          </a:p>
        </p:txBody>
      </p:sp>
      <p:sp>
        <p:nvSpPr>
          <p:cNvPr id="10" name="TextBox 9">
            <a:extLst>
              <a:ext uri="{FF2B5EF4-FFF2-40B4-BE49-F238E27FC236}">
                <a16:creationId xmlns:a16="http://schemas.microsoft.com/office/drawing/2014/main" id="{BD4419ED-8F00-388B-616E-8C135915982B}"/>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3</a:t>
            </a:r>
          </a:p>
        </p:txBody>
      </p:sp>
      <p:sp>
        <p:nvSpPr>
          <p:cNvPr id="11" name="TextBox 10">
            <a:extLst>
              <a:ext uri="{FF2B5EF4-FFF2-40B4-BE49-F238E27FC236}">
                <a16:creationId xmlns:a16="http://schemas.microsoft.com/office/drawing/2014/main" id="{7E7F1216-2915-F454-567C-94379CDFAA6E}"/>
              </a:ext>
            </a:extLst>
          </p:cNvPr>
          <p:cNvSpPr txBox="1"/>
          <p:nvPr/>
        </p:nvSpPr>
        <p:spPr>
          <a:xfrm>
            <a:off x="8163807" y="2848624"/>
            <a:ext cx="2602790" cy="307777"/>
          </a:xfrm>
          <a:prstGeom prst="rect">
            <a:avLst/>
          </a:prstGeom>
          <a:noFill/>
        </p:spPr>
        <p:txBody>
          <a:bodyPr wrap="square" rtlCol="0">
            <a:spAutoFit/>
          </a:bodyPr>
          <a:lstStyle/>
          <a:p>
            <a:pPr algn="ctr"/>
            <a:r>
              <a:rPr lang="en-US" sz="1400" b="1" dirty="0">
                <a:solidFill>
                  <a:schemeClr val="bg1"/>
                </a:solidFill>
              </a:rPr>
              <a:t>Where did it come from?</a:t>
            </a:r>
          </a:p>
        </p:txBody>
      </p:sp>
      <p:sp>
        <p:nvSpPr>
          <p:cNvPr id="6" name="TextBox 5">
            <a:extLst>
              <a:ext uri="{FF2B5EF4-FFF2-40B4-BE49-F238E27FC236}">
                <a16:creationId xmlns:a16="http://schemas.microsoft.com/office/drawing/2014/main" id="{DEDB6D5F-1B88-D013-0FEB-0FC32ACBFF2F}"/>
              </a:ext>
            </a:extLst>
          </p:cNvPr>
          <p:cNvSpPr txBox="1"/>
          <p:nvPr/>
        </p:nvSpPr>
        <p:spPr>
          <a:xfrm>
            <a:off x="8074285" y="4240960"/>
            <a:ext cx="2844800" cy="646331"/>
          </a:xfrm>
          <a:prstGeom prst="rect">
            <a:avLst/>
          </a:prstGeom>
          <a:noFill/>
        </p:spPr>
        <p:txBody>
          <a:bodyPr wrap="square" rtlCol="0">
            <a:spAutoFit/>
          </a:bodyPr>
          <a:lstStyle/>
          <a:p>
            <a:pPr algn="ctr"/>
            <a:r>
              <a:rPr lang="en-US" sz="3600" dirty="0"/>
              <a:t>Mexico</a:t>
            </a:r>
          </a:p>
        </p:txBody>
      </p:sp>
      <p:sp>
        <p:nvSpPr>
          <p:cNvPr id="24" name="TextBox 23">
            <a:extLst>
              <a:ext uri="{FF2B5EF4-FFF2-40B4-BE49-F238E27FC236}">
                <a16:creationId xmlns:a16="http://schemas.microsoft.com/office/drawing/2014/main" id="{2F0E4C04-1049-4BC1-18D1-1034A8368B3D}"/>
              </a:ext>
            </a:extLst>
          </p:cNvPr>
          <p:cNvSpPr txBox="1"/>
          <p:nvPr/>
        </p:nvSpPr>
        <p:spPr>
          <a:xfrm>
            <a:off x="1139559" y="5480050"/>
            <a:ext cx="5765800" cy="369332"/>
          </a:xfrm>
          <a:prstGeom prst="rect">
            <a:avLst/>
          </a:prstGeom>
          <a:noFill/>
        </p:spPr>
        <p:txBody>
          <a:bodyPr wrap="square" rtlCol="0">
            <a:spAutoFit/>
          </a:bodyPr>
          <a:lstStyle/>
          <a:p>
            <a:pPr algn="ctr"/>
            <a:r>
              <a:rPr lang="en-US" dirty="0"/>
              <a:t>Tacos</a:t>
            </a:r>
          </a:p>
        </p:txBody>
      </p:sp>
      <p:pic>
        <p:nvPicPr>
          <p:cNvPr id="26" name="Picture 25">
            <a:extLst>
              <a:ext uri="{FF2B5EF4-FFF2-40B4-BE49-F238E27FC236}">
                <a16:creationId xmlns:a16="http://schemas.microsoft.com/office/drawing/2014/main" id="{FF45C1A0-2241-9C09-2536-1D9E002BD6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2525" y="2340232"/>
            <a:ext cx="4087817" cy="3428993"/>
          </a:xfrm>
          <a:prstGeom prst="rect">
            <a:avLst/>
          </a:prstGeom>
        </p:spPr>
      </p:pic>
    </p:spTree>
    <p:extLst>
      <p:ext uri="{BB962C8B-B14F-4D97-AF65-F5344CB8AC3E}">
        <p14:creationId xmlns:p14="http://schemas.microsoft.com/office/powerpoint/2010/main" val="24111469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B18EE-E728-15FA-B291-3FE19796C358}"/>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C4530BD0-D4DD-49D3-DDC6-D805DF015E18}"/>
              </a:ext>
            </a:extLst>
          </p:cNvPr>
          <p:cNvSpPr/>
          <p:nvPr/>
        </p:nvSpPr>
        <p:spPr>
          <a:xfrm>
            <a:off x="7315200" y="1560443"/>
            <a:ext cx="4328491" cy="4298353"/>
          </a:xfrm>
          <a:prstGeom prst="roundRect">
            <a:avLst>
              <a:gd name="adj" fmla="val 742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4601DCA8-EC68-5965-36A8-00B8BE59060E}"/>
              </a:ext>
            </a:extLst>
          </p:cNvPr>
          <p:cNvSpPr txBox="1"/>
          <p:nvPr/>
        </p:nvSpPr>
        <p:spPr>
          <a:xfrm>
            <a:off x="8156685" y="2711026"/>
            <a:ext cx="2602790" cy="523220"/>
          </a:xfrm>
          <a:prstGeom prst="rect">
            <a:avLst/>
          </a:prstGeom>
          <a:noFill/>
        </p:spPr>
        <p:txBody>
          <a:bodyPr wrap="square" rtlCol="0">
            <a:spAutoFit/>
          </a:bodyPr>
          <a:lstStyle/>
          <a:p>
            <a:pPr algn="ctr"/>
            <a:r>
              <a:rPr lang="en-US" sz="1400" b="1" dirty="0">
                <a:solidFill>
                  <a:schemeClr val="bg1"/>
                </a:solidFill>
              </a:rPr>
              <a:t>Where do you think it came from?</a:t>
            </a:r>
          </a:p>
        </p:txBody>
      </p:sp>
      <p:sp>
        <p:nvSpPr>
          <p:cNvPr id="21" name="Rectangle: Rounded Corners 20">
            <a:extLst>
              <a:ext uri="{FF2B5EF4-FFF2-40B4-BE49-F238E27FC236}">
                <a16:creationId xmlns:a16="http://schemas.microsoft.com/office/drawing/2014/main" id="{8F4BCDFE-9EAF-60EA-A63E-6336E1A92A17}"/>
              </a:ext>
            </a:extLst>
          </p:cNvPr>
          <p:cNvSpPr/>
          <p:nvPr/>
        </p:nvSpPr>
        <p:spPr>
          <a:xfrm>
            <a:off x="7713706" y="3830739"/>
            <a:ext cx="3488748" cy="1529123"/>
          </a:xfrm>
          <a:prstGeom prst="roundRect">
            <a:avLst>
              <a:gd name="adj" fmla="val 10134"/>
            </a:avLst>
          </a:prstGeom>
          <a:solidFill>
            <a:schemeClr val="bg1"/>
          </a:solid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Graphic 22">
            <a:extLst>
              <a:ext uri="{FF2B5EF4-FFF2-40B4-BE49-F238E27FC236}">
                <a16:creationId xmlns:a16="http://schemas.microsoft.com/office/drawing/2014/main" id="{5BC15D88-52AF-6AB0-49A9-E1A7C406273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252928" y="3304196"/>
            <a:ext cx="424549" cy="424549"/>
          </a:xfrm>
          <a:prstGeom prst="rect">
            <a:avLst/>
          </a:prstGeom>
        </p:spPr>
      </p:pic>
      <p:sp>
        <p:nvSpPr>
          <p:cNvPr id="2" name="Title 1">
            <a:extLst>
              <a:ext uri="{FF2B5EF4-FFF2-40B4-BE49-F238E27FC236}">
                <a16:creationId xmlns:a16="http://schemas.microsoft.com/office/drawing/2014/main" id="{9866D3C9-97FD-8D3D-2F51-25388C3B6EE3}"/>
              </a:ext>
            </a:extLst>
          </p:cNvPr>
          <p:cNvSpPr>
            <a:spLocks noGrp="1"/>
          </p:cNvSpPr>
          <p:nvPr>
            <p:ph type="title"/>
          </p:nvPr>
        </p:nvSpPr>
        <p:spPr/>
        <p:txBody>
          <a:bodyPr/>
          <a:lstStyle/>
          <a:p>
            <a:r>
              <a:rPr lang="en-US" dirty="0"/>
              <a:t>Where in the World?</a:t>
            </a:r>
          </a:p>
        </p:txBody>
      </p:sp>
      <p:sp>
        <p:nvSpPr>
          <p:cNvPr id="4" name="Slide Number Placeholder 3">
            <a:extLst>
              <a:ext uri="{FF2B5EF4-FFF2-40B4-BE49-F238E27FC236}">
                <a16:creationId xmlns:a16="http://schemas.microsoft.com/office/drawing/2014/main" id="{E4248E04-F6F3-942F-38E3-E8C51BA0FF36}"/>
              </a:ext>
            </a:extLst>
          </p:cNvPr>
          <p:cNvSpPr>
            <a:spLocks noGrp="1"/>
          </p:cNvSpPr>
          <p:nvPr>
            <p:ph type="sldNum" sz="quarter" idx="12"/>
          </p:nvPr>
        </p:nvSpPr>
        <p:spPr/>
        <p:txBody>
          <a:bodyPr/>
          <a:lstStyle/>
          <a:p>
            <a:pPr algn="ctr"/>
            <a:fld id="{3C00FB23-6DD6-48B6-A62D-8FFD9A1B5DC8}" type="slidenum">
              <a:rPr lang="en-US" smtClean="0"/>
              <a:pPr algn="ctr"/>
              <a:t>44</a:t>
            </a:fld>
            <a:endParaRPr lang="en-US" dirty="0"/>
          </a:p>
        </p:txBody>
      </p:sp>
      <p:sp>
        <p:nvSpPr>
          <p:cNvPr id="10" name="TextBox 9">
            <a:extLst>
              <a:ext uri="{FF2B5EF4-FFF2-40B4-BE49-F238E27FC236}">
                <a16:creationId xmlns:a16="http://schemas.microsoft.com/office/drawing/2014/main" id="{7C670F26-9EE2-CEE8-66C4-8AD56E26DCC2}"/>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3</a:t>
            </a:r>
          </a:p>
        </p:txBody>
      </p:sp>
      <p:sp>
        <p:nvSpPr>
          <p:cNvPr id="8" name="TextBox 7">
            <a:extLst>
              <a:ext uri="{FF2B5EF4-FFF2-40B4-BE49-F238E27FC236}">
                <a16:creationId xmlns:a16="http://schemas.microsoft.com/office/drawing/2014/main" id="{3331FD1F-22B7-8AA4-A205-D19A77F3770C}"/>
              </a:ext>
            </a:extLst>
          </p:cNvPr>
          <p:cNvSpPr txBox="1"/>
          <p:nvPr/>
        </p:nvSpPr>
        <p:spPr>
          <a:xfrm>
            <a:off x="1027793" y="5684404"/>
            <a:ext cx="5765800" cy="369332"/>
          </a:xfrm>
          <a:prstGeom prst="rect">
            <a:avLst/>
          </a:prstGeom>
          <a:noFill/>
        </p:spPr>
        <p:txBody>
          <a:bodyPr wrap="square" rtlCol="0">
            <a:spAutoFit/>
          </a:bodyPr>
          <a:lstStyle/>
          <a:p>
            <a:pPr algn="ctr"/>
            <a:r>
              <a:rPr lang="en-US" dirty="0"/>
              <a:t>Kefir or yogurt drink</a:t>
            </a:r>
          </a:p>
        </p:txBody>
      </p:sp>
      <p:pic>
        <p:nvPicPr>
          <p:cNvPr id="5" name="Picture 4">
            <a:extLst>
              <a:ext uri="{FF2B5EF4-FFF2-40B4-BE49-F238E27FC236}">
                <a16:creationId xmlns:a16="http://schemas.microsoft.com/office/drawing/2014/main" id="{3BDA87B6-17FB-2028-1438-B26FDCD4C0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6834" y="1600661"/>
            <a:ext cx="2966216" cy="4083743"/>
          </a:xfrm>
          <a:prstGeom prst="rect">
            <a:avLst/>
          </a:prstGeom>
        </p:spPr>
      </p:pic>
    </p:spTree>
    <p:extLst>
      <p:ext uri="{BB962C8B-B14F-4D97-AF65-F5344CB8AC3E}">
        <p14:creationId xmlns:p14="http://schemas.microsoft.com/office/powerpoint/2010/main" val="37860691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AC575-2DA4-27A9-0C49-735DA0B6AB6A}"/>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73C912FA-CB89-DB71-B450-30E88827F997}"/>
              </a:ext>
            </a:extLst>
          </p:cNvPr>
          <p:cNvSpPr/>
          <p:nvPr/>
        </p:nvSpPr>
        <p:spPr>
          <a:xfrm>
            <a:off x="7315200" y="1560443"/>
            <a:ext cx="4328491" cy="4298353"/>
          </a:xfrm>
          <a:prstGeom prst="roundRect">
            <a:avLst>
              <a:gd name="adj" fmla="val 7423"/>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3851BF8B-66A8-3136-5207-A07AD6D15AC9}"/>
              </a:ext>
            </a:extLst>
          </p:cNvPr>
          <p:cNvSpPr/>
          <p:nvPr/>
        </p:nvSpPr>
        <p:spPr>
          <a:xfrm>
            <a:off x="7713706" y="3830739"/>
            <a:ext cx="3488748" cy="1529123"/>
          </a:xfrm>
          <a:prstGeom prst="roundRect">
            <a:avLst>
              <a:gd name="adj" fmla="val 10134"/>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a:extLst>
              <a:ext uri="{FF2B5EF4-FFF2-40B4-BE49-F238E27FC236}">
                <a16:creationId xmlns:a16="http://schemas.microsoft.com/office/drawing/2014/main" id="{FAD798C8-C082-C034-AE02-76A0C3F927A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252928" y="3304196"/>
            <a:ext cx="424549" cy="424549"/>
          </a:xfrm>
          <a:prstGeom prst="rect">
            <a:avLst/>
          </a:prstGeom>
        </p:spPr>
      </p:pic>
      <p:sp>
        <p:nvSpPr>
          <p:cNvPr id="24" name="TextBox 23">
            <a:extLst>
              <a:ext uri="{FF2B5EF4-FFF2-40B4-BE49-F238E27FC236}">
                <a16:creationId xmlns:a16="http://schemas.microsoft.com/office/drawing/2014/main" id="{AAD1F458-077C-7BAE-63E5-4C1B87EEAB18}"/>
              </a:ext>
            </a:extLst>
          </p:cNvPr>
          <p:cNvSpPr txBox="1"/>
          <p:nvPr/>
        </p:nvSpPr>
        <p:spPr>
          <a:xfrm>
            <a:off x="8163807" y="2848624"/>
            <a:ext cx="2602790" cy="307777"/>
          </a:xfrm>
          <a:prstGeom prst="rect">
            <a:avLst/>
          </a:prstGeom>
          <a:noFill/>
        </p:spPr>
        <p:txBody>
          <a:bodyPr wrap="square" rtlCol="0">
            <a:spAutoFit/>
          </a:bodyPr>
          <a:lstStyle/>
          <a:p>
            <a:pPr algn="ctr"/>
            <a:r>
              <a:rPr lang="en-US" sz="1400" b="1" dirty="0">
                <a:solidFill>
                  <a:schemeClr val="bg1"/>
                </a:solidFill>
              </a:rPr>
              <a:t>Where did it come from?</a:t>
            </a:r>
          </a:p>
        </p:txBody>
      </p:sp>
      <p:sp>
        <p:nvSpPr>
          <p:cNvPr id="2" name="Title 1">
            <a:extLst>
              <a:ext uri="{FF2B5EF4-FFF2-40B4-BE49-F238E27FC236}">
                <a16:creationId xmlns:a16="http://schemas.microsoft.com/office/drawing/2014/main" id="{849C2195-1E8D-B553-10CA-9D73CAB6989A}"/>
              </a:ext>
            </a:extLst>
          </p:cNvPr>
          <p:cNvSpPr>
            <a:spLocks noGrp="1"/>
          </p:cNvSpPr>
          <p:nvPr>
            <p:ph type="title"/>
          </p:nvPr>
        </p:nvSpPr>
        <p:spPr/>
        <p:txBody>
          <a:bodyPr/>
          <a:lstStyle/>
          <a:p>
            <a:r>
              <a:rPr lang="en-US" dirty="0"/>
              <a:t>Where in the World?</a:t>
            </a:r>
          </a:p>
        </p:txBody>
      </p:sp>
      <p:sp>
        <p:nvSpPr>
          <p:cNvPr id="4" name="Slide Number Placeholder 3">
            <a:extLst>
              <a:ext uri="{FF2B5EF4-FFF2-40B4-BE49-F238E27FC236}">
                <a16:creationId xmlns:a16="http://schemas.microsoft.com/office/drawing/2014/main" id="{960FFFCE-7643-04EA-13A3-8A4405C977E6}"/>
              </a:ext>
            </a:extLst>
          </p:cNvPr>
          <p:cNvSpPr>
            <a:spLocks noGrp="1"/>
          </p:cNvSpPr>
          <p:nvPr>
            <p:ph type="sldNum" sz="quarter" idx="12"/>
          </p:nvPr>
        </p:nvSpPr>
        <p:spPr/>
        <p:txBody>
          <a:bodyPr/>
          <a:lstStyle/>
          <a:p>
            <a:pPr algn="ctr"/>
            <a:fld id="{3C00FB23-6DD6-48B6-A62D-8FFD9A1B5DC8}" type="slidenum">
              <a:rPr lang="en-US" smtClean="0"/>
              <a:pPr algn="ctr"/>
              <a:t>45</a:t>
            </a:fld>
            <a:endParaRPr lang="en-US" dirty="0"/>
          </a:p>
        </p:txBody>
      </p:sp>
      <p:sp>
        <p:nvSpPr>
          <p:cNvPr id="10" name="TextBox 9">
            <a:extLst>
              <a:ext uri="{FF2B5EF4-FFF2-40B4-BE49-F238E27FC236}">
                <a16:creationId xmlns:a16="http://schemas.microsoft.com/office/drawing/2014/main" id="{9009E642-E899-501C-12ED-38A58FBC22AC}"/>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3</a:t>
            </a:r>
          </a:p>
        </p:txBody>
      </p:sp>
      <p:sp>
        <p:nvSpPr>
          <p:cNvPr id="6" name="TextBox 5">
            <a:extLst>
              <a:ext uri="{FF2B5EF4-FFF2-40B4-BE49-F238E27FC236}">
                <a16:creationId xmlns:a16="http://schemas.microsoft.com/office/drawing/2014/main" id="{63E191D3-A832-C87A-E0BB-788DF4AD79A3}"/>
              </a:ext>
            </a:extLst>
          </p:cNvPr>
          <p:cNvSpPr txBox="1"/>
          <p:nvPr/>
        </p:nvSpPr>
        <p:spPr>
          <a:xfrm>
            <a:off x="7852302" y="4089395"/>
            <a:ext cx="3225800" cy="954107"/>
          </a:xfrm>
          <a:prstGeom prst="rect">
            <a:avLst/>
          </a:prstGeom>
          <a:noFill/>
        </p:spPr>
        <p:txBody>
          <a:bodyPr wrap="square" rtlCol="0">
            <a:spAutoFit/>
          </a:bodyPr>
          <a:lstStyle/>
          <a:p>
            <a:pPr algn="ctr"/>
            <a:r>
              <a:rPr lang="en-US" sz="2800" dirty="0"/>
              <a:t>Eastern Europe and Central Asia</a:t>
            </a:r>
          </a:p>
        </p:txBody>
      </p:sp>
      <p:sp>
        <p:nvSpPr>
          <p:cNvPr id="5" name="TextBox 4">
            <a:extLst>
              <a:ext uri="{FF2B5EF4-FFF2-40B4-BE49-F238E27FC236}">
                <a16:creationId xmlns:a16="http://schemas.microsoft.com/office/drawing/2014/main" id="{4BB1ABAE-DF07-2070-5940-73D132E9CBF5}"/>
              </a:ext>
            </a:extLst>
          </p:cNvPr>
          <p:cNvSpPr txBox="1"/>
          <p:nvPr/>
        </p:nvSpPr>
        <p:spPr>
          <a:xfrm>
            <a:off x="1137817" y="5684404"/>
            <a:ext cx="5765800" cy="369332"/>
          </a:xfrm>
          <a:prstGeom prst="rect">
            <a:avLst/>
          </a:prstGeom>
          <a:noFill/>
        </p:spPr>
        <p:txBody>
          <a:bodyPr wrap="square" rtlCol="0">
            <a:spAutoFit/>
          </a:bodyPr>
          <a:lstStyle/>
          <a:p>
            <a:pPr algn="ctr"/>
            <a:r>
              <a:rPr lang="en-US" dirty="0"/>
              <a:t>Kefir or yogurt drink</a:t>
            </a:r>
          </a:p>
        </p:txBody>
      </p:sp>
      <p:pic>
        <p:nvPicPr>
          <p:cNvPr id="8" name="Picture 7">
            <a:extLst>
              <a:ext uri="{FF2B5EF4-FFF2-40B4-BE49-F238E27FC236}">
                <a16:creationId xmlns:a16="http://schemas.microsoft.com/office/drawing/2014/main" id="{6A4C39B1-C24F-D35B-46DF-B6D180F744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6834" y="1600661"/>
            <a:ext cx="2966216" cy="4083743"/>
          </a:xfrm>
          <a:prstGeom prst="rect">
            <a:avLst/>
          </a:prstGeom>
        </p:spPr>
      </p:pic>
    </p:spTree>
    <p:extLst>
      <p:ext uri="{BB962C8B-B14F-4D97-AF65-F5344CB8AC3E}">
        <p14:creationId xmlns:p14="http://schemas.microsoft.com/office/powerpoint/2010/main" val="6015759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1184C-4AB6-6A10-B923-472BC3579DBE}"/>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EDB94D41-DD23-F0A2-19CE-34681BD5AD09}"/>
              </a:ext>
            </a:extLst>
          </p:cNvPr>
          <p:cNvSpPr/>
          <p:nvPr/>
        </p:nvSpPr>
        <p:spPr>
          <a:xfrm>
            <a:off x="7315200" y="1560443"/>
            <a:ext cx="4328491" cy="4298353"/>
          </a:xfrm>
          <a:prstGeom prst="roundRect">
            <a:avLst>
              <a:gd name="adj" fmla="val 742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CC6565C1-C9B7-850C-3242-5E5E9A839D3B}"/>
              </a:ext>
            </a:extLst>
          </p:cNvPr>
          <p:cNvSpPr txBox="1"/>
          <p:nvPr/>
        </p:nvSpPr>
        <p:spPr>
          <a:xfrm>
            <a:off x="8156685" y="2711026"/>
            <a:ext cx="2602790" cy="523220"/>
          </a:xfrm>
          <a:prstGeom prst="rect">
            <a:avLst/>
          </a:prstGeom>
          <a:noFill/>
        </p:spPr>
        <p:txBody>
          <a:bodyPr wrap="square" rtlCol="0">
            <a:spAutoFit/>
          </a:bodyPr>
          <a:lstStyle/>
          <a:p>
            <a:pPr algn="ctr"/>
            <a:r>
              <a:rPr lang="en-US" sz="1400" b="1" dirty="0">
                <a:solidFill>
                  <a:schemeClr val="bg1"/>
                </a:solidFill>
              </a:rPr>
              <a:t>Where do you think it came from?</a:t>
            </a:r>
          </a:p>
        </p:txBody>
      </p:sp>
      <p:sp>
        <p:nvSpPr>
          <p:cNvPr id="21" name="Rectangle: Rounded Corners 20">
            <a:extLst>
              <a:ext uri="{FF2B5EF4-FFF2-40B4-BE49-F238E27FC236}">
                <a16:creationId xmlns:a16="http://schemas.microsoft.com/office/drawing/2014/main" id="{BA812EFA-FAF0-B16D-BE87-D8B2D21192A4}"/>
              </a:ext>
            </a:extLst>
          </p:cNvPr>
          <p:cNvSpPr/>
          <p:nvPr/>
        </p:nvSpPr>
        <p:spPr>
          <a:xfrm>
            <a:off x="7713706" y="3830739"/>
            <a:ext cx="3488748" cy="1529123"/>
          </a:xfrm>
          <a:prstGeom prst="roundRect">
            <a:avLst>
              <a:gd name="adj" fmla="val 10134"/>
            </a:avLst>
          </a:prstGeom>
          <a:solidFill>
            <a:schemeClr val="bg1"/>
          </a:solid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Graphic 22">
            <a:extLst>
              <a:ext uri="{FF2B5EF4-FFF2-40B4-BE49-F238E27FC236}">
                <a16:creationId xmlns:a16="http://schemas.microsoft.com/office/drawing/2014/main" id="{1D3E07A7-F600-7742-6909-7598F915A0F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252928" y="3304196"/>
            <a:ext cx="424549" cy="424549"/>
          </a:xfrm>
          <a:prstGeom prst="rect">
            <a:avLst/>
          </a:prstGeom>
        </p:spPr>
      </p:pic>
      <p:sp>
        <p:nvSpPr>
          <p:cNvPr id="2" name="Title 1">
            <a:extLst>
              <a:ext uri="{FF2B5EF4-FFF2-40B4-BE49-F238E27FC236}">
                <a16:creationId xmlns:a16="http://schemas.microsoft.com/office/drawing/2014/main" id="{222D84E1-8259-EABF-86A9-A72D1EA5AEE7}"/>
              </a:ext>
            </a:extLst>
          </p:cNvPr>
          <p:cNvSpPr>
            <a:spLocks noGrp="1"/>
          </p:cNvSpPr>
          <p:nvPr>
            <p:ph type="title"/>
          </p:nvPr>
        </p:nvSpPr>
        <p:spPr/>
        <p:txBody>
          <a:bodyPr/>
          <a:lstStyle/>
          <a:p>
            <a:r>
              <a:rPr lang="en-US" dirty="0"/>
              <a:t>Where in the World?</a:t>
            </a:r>
          </a:p>
        </p:txBody>
      </p:sp>
      <p:sp>
        <p:nvSpPr>
          <p:cNvPr id="4" name="Slide Number Placeholder 3">
            <a:extLst>
              <a:ext uri="{FF2B5EF4-FFF2-40B4-BE49-F238E27FC236}">
                <a16:creationId xmlns:a16="http://schemas.microsoft.com/office/drawing/2014/main" id="{12539B67-1B05-A31F-FB94-D76143E928C9}"/>
              </a:ext>
            </a:extLst>
          </p:cNvPr>
          <p:cNvSpPr>
            <a:spLocks noGrp="1"/>
          </p:cNvSpPr>
          <p:nvPr>
            <p:ph type="sldNum" sz="quarter" idx="12"/>
          </p:nvPr>
        </p:nvSpPr>
        <p:spPr/>
        <p:txBody>
          <a:bodyPr/>
          <a:lstStyle/>
          <a:p>
            <a:pPr algn="ctr"/>
            <a:fld id="{3C00FB23-6DD6-48B6-A62D-8FFD9A1B5DC8}" type="slidenum">
              <a:rPr lang="en-US" smtClean="0"/>
              <a:pPr algn="ctr"/>
              <a:t>46</a:t>
            </a:fld>
            <a:endParaRPr lang="en-US" dirty="0"/>
          </a:p>
        </p:txBody>
      </p:sp>
      <p:sp>
        <p:nvSpPr>
          <p:cNvPr id="10" name="TextBox 9">
            <a:extLst>
              <a:ext uri="{FF2B5EF4-FFF2-40B4-BE49-F238E27FC236}">
                <a16:creationId xmlns:a16="http://schemas.microsoft.com/office/drawing/2014/main" id="{44BC30D6-CE40-DE0F-406F-185806652185}"/>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3</a:t>
            </a:r>
          </a:p>
        </p:txBody>
      </p:sp>
      <p:sp>
        <p:nvSpPr>
          <p:cNvPr id="8" name="TextBox 7">
            <a:extLst>
              <a:ext uri="{FF2B5EF4-FFF2-40B4-BE49-F238E27FC236}">
                <a16:creationId xmlns:a16="http://schemas.microsoft.com/office/drawing/2014/main" id="{590FE452-CC65-92D5-5F4C-CE6B8CE2C5E9}"/>
              </a:ext>
            </a:extLst>
          </p:cNvPr>
          <p:cNvSpPr txBox="1"/>
          <p:nvPr/>
        </p:nvSpPr>
        <p:spPr>
          <a:xfrm>
            <a:off x="1027793" y="5562600"/>
            <a:ext cx="5765800" cy="369332"/>
          </a:xfrm>
          <a:prstGeom prst="rect">
            <a:avLst/>
          </a:prstGeom>
          <a:noFill/>
        </p:spPr>
        <p:txBody>
          <a:bodyPr wrap="square" rtlCol="0">
            <a:spAutoFit/>
          </a:bodyPr>
          <a:lstStyle/>
          <a:p>
            <a:pPr algn="ctr"/>
            <a:r>
              <a:rPr lang="en-US" dirty="0"/>
              <a:t>Sushi</a:t>
            </a:r>
          </a:p>
        </p:txBody>
      </p:sp>
      <p:pic>
        <p:nvPicPr>
          <p:cNvPr id="6" name="Picture 5">
            <a:extLst>
              <a:ext uri="{FF2B5EF4-FFF2-40B4-BE49-F238E27FC236}">
                <a16:creationId xmlns:a16="http://schemas.microsoft.com/office/drawing/2014/main" id="{F7E6DFED-1F4D-2F01-B20D-C4C0AE7FBB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7889" y="2655049"/>
            <a:ext cx="4977644" cy="2728798"/>
          </a:xfrm>
          <a:prstGeom prst="rect">
            <a:avLst/>
          </a:prstGeom>
        </p:spPr>
      </p:pic>
    </p:spTree>
    <p:extLst>
      <p:ext uri="{BB962C8B-B14F-4D97-AF65-F5344CB8AC3E}">
        <p14:creationId xmlns:p14="http://schemas.microsoft.com/office/powerpoint/2010/main" val="27355442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A4FC9-8197-34BB-2529-2C127E287CF1}"/>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82EB3607-6A24-3A12-88AF-27CEFFBDAAA9}"/>
              </a:ext>
            </a:extLst>
          </p:cNvPr>
          <p:cNvSpPr/>
          <p:nvPr/>
        </p:nvSpPr>
        <p:spPr>
          <a:xfrm>
            <a:off x="7315200" y="1560443"/>
            <a:ext cx="4328491" cy="4298353"/>
          </a:xfrm>
          <a:prstGeom prst="roundRect">
            <a:avLst>
              <a:gd name="adj" fmla="val 7423"/>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8AF22595-6467-1128-D4ED-E2E7C0265B80}"/>
              </a:ext>
            </a:extLst>
          </p:cNvPr>
          <p:cNvSpPr/>
          <p:nvPr/>
        </p:nvSpPr>
        <p:spPr>
          <a:xfrm>
            <a:off x="7713706" y="3830739"/>
            <a:ext cx="3488748" cy="1529123"/>
          </a:xfrm>
          <a:prstGeom prst="roundRect">
            <a:avLst>
              <a:gd name="adj" fmla="val 10134"/>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a:extLst>
              <a:ext uri="{FF2B5EF4-FFF2-40B4-BE49-F238E27FC236}">
                <a16:creationId xmlns:a16="http://schemas.microsoft.com/office/drawing/2014/main" id="{70991C0D-185D-F5BB-E480-B6CDB271B37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252928" y="3304196"/>
            <a:ext cx="424549" cy="424549"/>
          </a:xfrm>
          <a:prstGeom prst="rect">
            <a:avLst/>
          </a:prstGeom>
        </p:spPr>
      </p:pic>
      <p:sp>
        <p:nvSpPr>
          <p:cNvPr id="24" name="TextBox 23">
            <a:extLst>
              <a:ext uri="{FF2B5EF4-FFF2-40B4-BE49-F238E27FC236}">
                <a16:creationId xmlns:a16="http://schemas.microsoft.com/office/drawing/2014/main" id="{31B59927-9BA3-7FD3-388D-885CCA1AF504}"/>
              </a:ext>
            </a:extLst>
          </p:cNvPr>
          <p:cNvSpPr txBox="1"/>
          <p:nvPr/>
        </p:nvSpPr>
        <p:spPr>
          <a:xfrm>
            <a:off x="8163807" y="2848624"/>
            <a:ext cx="2602790" cy="307777"/>
          </a:xfrm>
          <a:prstGeom prst="rect">
            <a:avLst/>
          </a:prstGeom>
          <a:noFill/>
        </p:spPr>
        <p:txBody>
          <a:bodyPr wrap="square" rtlCol="0">
            <a:spAutoFit/>
          </a:bodyPr>
          <a:lstStyle/>
          <a:p>
            <a:pPr algn="ctr"/>
            <a:r>
              <a:rPr lang="en-US" sz="1400" b="1" dirty="0">
                <a:solidFill>
                  <a:schemeClr val="bg1"/>
                </a:solidFill>
              </a:rPr>
              <a:t>Where did it come from?</a:t>
            </a:r>
          </a:p>
        </p:txBody>
      </p:sp>
      <p:sp>
        <p:nvSpPr>
          <p:cNvPr id="2" name="Title 1">
            <a:extLst>
              <a:ext uri="{FF2B5EF4-FFF2-40B4-BE49-F238E27FC236}">
                <a16:creationId xmlns:a16="http://schemas.microsoft.com/office/drawing/2014/main" id="{38560A6F-91EB-FAC6-04AD-7D923A0625D9}"/>
              </a:ext>
            </a:extLst>
          </p:cNvPr>
          <p:cNvSpPr>
            <a:spLocks noGrp="1"/>
          </p:cNvSpPr>
          <p:nvPr>
            <p:ph type="title"/>
          </p:nvPr>
        </p:nvSpPr>
        <p:spPr/>
        <p:txBody>
          <a:bodyPr/>
          <a:lstStyle/>
          <a:p>
            <a:r>
              <a:rPr lang="en-US" dirty="0"/>
              <a:t>Where in the World?</a:t>
            </a:r>
          </a:p>
        </p:txBody>
      </p:sp>
      <p:sp>
        <p:nvSpPr>
          <p:cNvPr id="4" name="Slide Number Placeholder 3">
            <a:extLst>
              <a:ext uri="{FF2B5EF4-FFF2-40B4-BE49-F238E27FC236}">
                <a16:creationId xmlns:a16="http://schemas.microsoft.com/office/drawing/2014/main" id="{8A5E4BFB-47B9-71BB-B4AF-DFDCA476BFB8}"/>
              </a:ext>
            </a:extLst>
          </p:cNvPr>
          <p:cNvSpPr>
            <a:spLocks noGrp="1"/>
          </p:cNvSpPr>
          <p:nvPr>
            <p:ph type="sldNum" sz="quarter" idx="12"/>
          </p:nvPr>
        </p:nvSpPr>
        <p:spPr/>
        <p:txBody>
          <a:bodyPr/>
          <a:lstStyle/>
          <a:p>
            <a:pPr algn="ctr"/>
            <a:fld id="{3C00FB23-6DD6-48B6-A62D-8FFD9A1B5DC8}" type="slidenum">
              <a:rPr lang="en-US" smtClean="0"/>
              <a:pPr algn="ctr"/>
              <a:t>47</a:t>
            </a:fld>
            <a:endParaRPr lang="en-US" dirty="0"/>
          </a:p>
        </p:txBody>
      </p:sp>
      <p:sp>
        <p:nvSpPr>
          <p:cNvPr id="10" name="TextBox 9">
            <a:extLst>
              <a:ext uri="{FF2B5EF4-FFF2-40B4-BE49-F238E27FC236}">
                <a16:creationId xmlns:a16="http://schemas.microsoft.com/office/drawing/2014/main" id="{8113E617-572E-8A87-15B3-E6AD81A56C12}"/>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3</a:t>
            </a:r>
          </a:p>
        </p:txBody>
      </p:sp>
      <p:sp>
        <p:nvSpPr>
          <p:cNvPr id="6" name="TextBox 5">
            <a:extLst>
              <a:ext uri="{FF2B5EF4-FFF2-40B4-BE49-F238E27FC236}">
                <a16:creationId xmlns:a16="http://schemas.microsoft.com/office/drawing/2014/main" id="{CF866B9A-FF0B-5D10-B533-CE8B2D4BC6E8}"/>
              </a:ext>
            </a:extLst>
          </p:cNvPr>
          <p:cNvSpPr txBox="1"/>
          <p:nvPr/>
        </p:nvSpPr>
        <p:spPr>
          <a:xfrm>
            <a:off x="7852302" y="4272134"/>
            <a:ext cx="3225800" cy="646331"/>
          </a:xfrm>
          <a:prstGeom prst="rect">
            <a:avLst/>
          </a:prstGeom>
          <a:noFill/>
        </p:spPr>
        <p:txBody>
          <a:bodyPr wrap="square" rtlCol="0">
            <a:spAutoFit/>
          </a:bodyPr>
          <a:lstStyle/>
          <a:p>
            <a:pPr algn="ctr"/>
            <a:r>
              <a:rPr lang="en-US" sz="3600" dirty="0"/>
              <a:t>Japan</a:t>
            </a:r>
          </a:p>
        </p:txBody>
      </p:sp>
      <p:sp>
        <p:nvSpPr>
          <p:cNvPr id="7" name="TextBox 6">
            <a:extLst>
              <a:ext uri="{FF2B5EF4-FFF2-40B4-BE49-F238E27FC236}">
                <a16:creationId xmlns:a16="http://schemas.microsoft.com/office/drawing/2014/main" id="{906E1657-FB91-C1C0-675F-EDD6A262D726}"/>
              </a:ext>
            </a:extLst>
          </p:cNvPr>
          <p:cNvSpPr txBox="1"/>
          <p:nvPr/>
        </p:nvSpPr>
        <p:spPr>
          <a:xfrm>
            <a:off x="1027793" y="5562600"/>
            <a:ext cx="5765800" cy="369332"/>
          </a:xfrm>
          <a:prstGeom prst="rect">
            <a:avLst/>
          </a:prstGeom>
          <a:noFill/>
        </p:spPr>
        <p:txBody>
          <a:bodyPr wrap="square" rtlCol="0">
            <a:spAutoFit/>
          </a:bodyPr>
          <a:lstStyle/>
          <a:p>
            <a:pPr algn="ctr"/>
            <a:r>
              <a:rPr lang="en-US" dirty="0"/>
              <a:t>Sushi</a:t>
            </a:r>
          </a:p>
        </p:txBody>
      </p:sp>
      <p:pic>
        <p:nvPicPr>
          <p:cNvPr id="12" name="Picture 11">
            <a:extLst>
              <a:ext uri="{FF2B5EF4-FFF2-40B4-BE49-F238E27FC236}">
                <a16:creationId xmlns:a16="http://schemas.microsoft.com/office/drawing/2014/main" id="{6B68E4C2-6506-2DDE-618D-B562CF214C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7889" y="2655049"/>
            <a:ext cx="4977644" cy="2728798"/>
          </a:xfrm>
          <a:prstGeom prst="rect">
            <a:avLst/>
          </a:prstGeom>
        </p:spPr>
      </p:pic>
    </p:spTree>
    <p:extLst>
      <p:ext uri="{BB962C8B-B14F-4D97-AF65-F5344CB8AC3E}">
        <p14:creationId xmlns:p14="http://schemas.microsoft.com/office/powerpoint/2010/main" val="28360287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64EED-1D25-C1C2-7E2A-B43AD27759A4}"/>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5AE3783A-FACA-0AB2-D4BD-75F555E3942E}"/>
              </a:ext>
            </a:extLst>
          </p:cNvPr>
          <p:cNvSpPr/>
          <p:nvPr/>
        </p:nvSpPr>
        <p:spPr>
          <a:xfrm>
            <a:off x="7315200" y="1560443"/>
            <a:ext cx="4328491" cy="4298353"/>
          </a:xfrm>
          <a:prstGeom prst="roundRect">
            <a:avLst>
              <a:gd name="adj" fmla="val 742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2F982EB2-ED0E-EAE2-9163-69C64A2FC81E}"/>
              </a:ext>
            </a:extLst>
          </p:cNvPr>
          <p:cNvSpPr txBox="1"/>
          <p:nvPr/>
        </p:nvSpPr>
        <p:spPr>
          <a:xfrm>
            <a:off x="8156685" y="2711026"/>
            <a:ext cx="2602790" cy="523220"/>
          </a:xfrm>
          <a:prstGeom prst="rect">
            <a:avLst/>
          </a:prstGeom>
          <a:noFill/>
        </p:spPr>
        <p:txBody>
          <a:bodyPr wrap="square" rtlCol="0">
            <a:spAutoFit/>
          </a:bodyPr>
          <a:lstStyle/>
          <a:p>
            <a:pPr algn="ctr"/>
            <a:r>
              <a:rPr lang="en-US" sz="1400" b="1" dirty="0">
                <a:solidFill>
                  <a:schemeClr val="bg1"/>
                </a:solidFill>
              </a:rPr>
              <a:t>Where do you think it came from?</a:t>
            </a:r>
          </a:p>
        </p:txBody>
      </p:sp>
      <p:sp>
        <p:nvSpPr>
          <p:cNvPr id="21" name="Rectangle: Rounded Corners 20">
            <a:extLst>
              <a:ext uri="{FF2B5EF4-FFF2-40B4-BE49-F238E27FC236}">
                <a16:creationId xmlns:a16="http://schemas.microsoft.com/office/drawing/2014/main" id="{E660AC20-8D5F-676F-1C44-D1C51CD14B79}"/>
              </a:ext>
            </a:extLst>
          </p:cNvPr>
          <p:cNvSpPr/>
          <p:nvPr/>
        </p:nvSpPr>
        <p:spPr>
          <a:xfrm>
            <a:off x="7713706" y="3830739"/>
            <a:ext cx="3488748" cy="1529123"/>
          </a:xfrm>
          <a:prstGeom prst="roundRect">
            <a:avLst>
              <a:gd name="adj" fmla="val 10134"/>
            </a:avLst>
          </a:prstGeom>
          <a:solidFill>
            <a:schemeClr val="bg1"/>
          </a:solid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Graphic 22">
            <a:extLst>
              <a:ext uri="{FF2B5EF4-FFF2-40B4-BE49-F238E27FC236}">
                <a16:creationId xmlns:a16="http://schemas.microsoft.com/office/drawing/2014/main" id="{FA916310-6904-81DA-C0D5-9122196C8FC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252928" y="3304196"/>
            <a:ext cx="424549" cy="424549"/>
          </a:xfrm>
          <a:prstGeom prst="rect">
            <a:avLst/>
          </a:prstGeom>
        </p:spPr>
      </p:pic>
      <p:sp>
        <p:nvSpPr>
          <p:cNvPr id="2" name="Title 1">
            <a:extLst>
              <a:ext uri="{FF2B5EF4-FFF2-40B4-BE49-F238E27FC236}">
                <a16:creationId xmlns:a16="http://schemas.microsoft.com/office/drawing/2014/main" id="{CE1185B3-3344-EDC8-9FE4-29D554140F49}"/>
              </a:ext>
            </a:extLst>
          </p:cNvPr>
          <p:cNvSpPr>
            <a:spLocks noGrp="1"/>
          </p:cNvSpPr>
          <p:nvPr>
            <p:ph type="title"/>
          </p:nvPr>
        </p:nvSpPr>
        <p:spPr/>
        <p:txBody>
          <a:bodyPr/>
          <a:lstStyle/>
          <a:p>
            <a:r>
              <a:rPr lang="en-US" dirty="0"/>
              <a:t>Where in the World?</a:t>
            </a:r>
          </a:p>
        </p:txBody>
      </p:sp>
      <p:sp>
        <p:nvSpPr>
          <p:cNvPr id="4" name="Slide Number Placeholder 3">
            <a:extLst>
              <a:ext uri="{FF2B5EF4-FFF2-40B4-BE49-F238E27FC236}">
                <a16:creationId xmlns:a16="http://schemas.microsoft.com/office/drawing/2014/main" id="{9E8659D1-43EC-8235-C76F-BDFAB97821D8}"/>
              </a:ext>
            </a:extLst>
          </p:cNvPr>
          <p:cNvSpPr>
            <a:spLocks noGrp="1"/>
          </p:cNvSpPr>
          <p:nvPr>
            <p:ph type="sldNum" sz="quarter" idx="12"/>
          </p:nvPr>
        </p:nvSpPr>
        <p:spPr/>
        <p:txBody>
          <a:bodyPr/>
          <a:lstStyle/>
          <a:p>
            <a:pPr algn="ctr"/>
            <a:fld id="{3C00FB23-6DD6-48B6-A62D-8FFD9A1B5DC8}" type="slidenum">
              <a:rPr lang="en-US" smtClean="0"/>
              <a:pPr algn="ctr"/>
              <a:t>48</a:t>
            </a:fld>
            <a:endParaRPr lang="en-US" dirty="0"/>
          </a:p>
        </p:txBody>
      </p:sp>
      <p:sp>
        <p:nvSpPr>
          <p:cNvPr id="10" name="TextBox 9">
            <a:extLst>
              <a:ext uri="{FF2B5EF4-FFF2-40B4-BE49-F238E27FC236}">
                <a16:creationId xmlns:a16="http://schemas.microsoft.com/office/drawing/2014/main" id="{2FC11F8C-E540-D7D7-620E-0266F6294907}"/>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3</a:t>
            </a:r>
          </a:p>
        </p:txBody>
      </p:sp>
      <p:sp>
        <p:nvSpPr>
          <p:cNvPr id="8" name="TextBox 7">
            <a:extLst>
              <a:ext uri="{FF2B5EF4-FFF2-40B4-BE49-F238E27FC236}">
                <a16:creationId xmlns:a16="http://schemas.microsoft.com/office/drawing/2014/main" id="{4AA06833-C7BA-8A8E-8F13-89B95A2F97C0}"/>
              </a:ext>
            </a:extLst>
          </p:cNvPr>
          <p:cNvSpPr txBox="1"/>
          <p:nvPr/>
        </p:nvSpPr>
        <p:spPr>
          <a:xfrm>
            <a:off x="1027793" y="5562600"/>
            <a:ext cx="5765800" cy="369332"/>
          </a:xfrm>
          <a:prstGeom prst="rect">
            <a:avLst/>
          </a:prstGeom>
          <a:noFill/>
        </p:spPr>
        <p:txBody>
          <a:bodyPr wrap="square" rtlCol="0">
            <a:spAutoFit/>
          </a:bodyPr>
          <a:lstStyle/>
          <a:p>
            <a:pPr algn="ctr"/>
            <a:r>
              <a:rPr lang="en-US" dirty="0"/>
              <a:t>Cheeseburger</a:t>
            </a:r>
          </a:p>
        </p:txBody>
      </p:sp>
      <p:pic>
        <p:nvPicPr>
          <p:cNvPr id="5" name="Picture 4">
            <a:extLst>
              <a:ext uri="{FF2B5EF4-FFF2-40B4-BE49-F238E27FC236}">
                <a16:creationId xmlns:a16="http://schemas.microsoft.com/office/drawing/2014/main" id="{3E7B7713-8678-3F4A-DA04-4F350E3E1C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6742" y="2018723"/>
            <a:ext cx="3815169" cy="3447386"/>
          </a:xfrm>
          <a:prstGeom prst="rect">
            <a:avLst/>
          </a:prstGeom>
        </p:spPr>
      </p:pic>
    </p:spTree>
    <p:extLst>
      <p:ext uri="{BB962C8B-B14F-4D97-AF65-F5344CB8AC3E}">
        <p14:creationId xmlns:p14="http://schemas.microsoft.com/office/powerpoint/2010/main" val="28700317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187CD-44E7-7E4D-0A7C-829326A99EC9}"/>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11AC489B-9FF4-0DD2-05F1-2B5A6BC09D16}"/>
              </a:ext>
            </a:extLst>
          </p:cNvPr>
          <p:cNvSpPr/>
          <p:nvPr/>
        </p:nvSpPr>
        <p:spPr>
          <a:xfrm>
            <a:off x="7315200" y="1560443"/>
            <a:ext cx="4328491" cy="4298353"/>
          </a:xfrm>
          <a:prstGeom prst="roundRect">
            <a:avLst>
              <a:gd name="adj" fmla="val 7423"/>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AD247297-B29A-8240-3D71-C0EBB10CF100}"/>
              </a:ext>
            </a:extLst>
          </p:cNvPr>
          <p:cNvSpPr/>
          <p:nvPr/>
        </p:nvSpPr>
        <p:spPr>
          <a:xfrm>
            <a:off x="7713706" y="3830739"/>
            <a:ext cx="3488748" cy="1529123"/>
          </a:xfrm>
          <a:prstGeom prst="roundRect">
            <a:avLst>
              <a:gd name="adj" fmla="val 10134"/>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a:extLst>
              <a:ext uri="{FF2B5EF4-FFF2-40B4-BE49-F238E27FC236}">
                <a16:creationId xmlns:a16="http://schemas.microsoft.com/office/drawing/2014/main" id="{076FC316-D9FF-F3E0-D190-D16917B717E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252928" y="3304196"/>
            <a:ext cx="424549" cy="424549"/>
          </a:xfrm>
          <a:prstGeom prst="rect">
            <a:avLst/>
          </a:prstGeom>
        </p:spPr>
      </p:pic>
      <p:sp>
        <p:nvSpPr>
          <p:cNvPr id="24" name="TextBox 23">
            <a:extLst>
              <a:ext uri="{FF2B5EF4-FFF2-40B4-BE49-F238E27FC236}">
                <a16:creationId xmlns:a16="http://schemas.microsoft.com/office/drawing/2014/main" id="{E03DDBA1-E30C-3472-ED84-DCC651742B07}"/>
              </a:ext>
            </a:extLst>
          </p:cNvPr>
          <p:cNvSpPr txBox="1"/>
          <p:nvPr/>
        </p:nvSpPr>
        <p:spPr>
          <a:xfrm>
            <a:off x="8163807" y="2848624"/>
            <a:ext cx="2602790" cy="307777"/>
          </a:xfrm>
          <a:prstGeom prst="rect">
            <a:avLst/>
          </a:prstGeom>
          <a:noFill/>
        </p:spPr>
        <p:txBody>
          <a:bodyPr wrap="square" rtlCol="0">
            <a:spAutoFit/>
          </a:bodyPr>
          <a:lstStyle/>
          <a:p>
            <a:pPr algn="ctr"/>
            <a:r>
              <a:rPr lang="en-US" sz="1400" b="1" dirty="0">
                <a:solidFill>
                  <a:schemeClr val="bg1"/>
                </a:solidFill>
              </a:rPr>
              <a:t>Where did it come from?</a:t>
            </a:r>
          </a:p>
        </p:txBody>
      </p:sp>
      <p:sp>
        <p:nvSpPr>
          <p:cNvPr id="2" name="Title 1">
            <a:extLst>
              <a:ext uri="{FF2B5EF4-FFF2-40B4-BE49-F238E27FC236}">
                <a16:creationId xmlns:a16="http://schemas.microsoft.com/office/drawing/2014/main" id="{7C6B6FE5-4334-C3A0-83CF-24214A20E362}"/>
              </a:ext>
            </a:extLst>
          </p:cNvPr>
          <p:cNvSpPr>
            <a:spLocks noGrp="1"/>
          </p:cNvSpPr>
          <p:nvPr>
            <p:ph type="title"/>
          </p:nvPr>
        </p:nvSpPr>
        <p:spPr/>
        <p:txBody>
          <a:bodyPr/>
          <a:lstStyle/>
          <a:p>
            <a:r>
              <a:rPr lang="en-US" dirty="0"/>
              <a:t>Where in the World?</a:t>
            </a:r>
          </a:p>
        </p:txBody>
      </p:sp>
      <p:sp>
        <p:nvSpPr>
          <p:cNvPr id="4" name="Slide Number Placeholder 3">
            <a:extLst>
              <a:ext uri="{FF2B5EF4-FFF2-40B4-BE49-F238E27FC236}">
                <a16:creationId xmlns:a16="http://schemas.microsoft.com/office/drawing/2014/main" id="{69BAD4CA-F281-7B4A-F855-83EE0047FB06}"/>
              </a:ext>
            </a:extLst>
          </p:cNvPr>
          <p:cNvSpPr>
            <a:spLocks noGrp="1"/>
          </p:cNvSpPr>
          <p:nvPr>
            <p:ph type="sldNum" sz="quarter" idx="12"/>
          </p:nvPr>
        </p:nvSpPr>
        <p:spPr/>
        <p:txBody>
          <a:bodyPr/>
          <a:lstStyle/>
          <a:p>
            <a:pPr algn="ctr"/>
            <a:fld id="{3C00FB23-6DD6-48B6-A62D-8FFD9A1B5DC8}" type="slidenum">
              <a:rPr lang="en-US" smtClean="0"/>
              <a:pPr algn="ctr"/>
              <a:t>49</a:t>
            </a:fld>
            <a:endParaRPr lang="en-US" dirty="0"/>
          </a:p>
        </p:txBody>
      </p:sp>
      <p:sp>
        <p:nvSpPr>
          <p:cNvPr id="10" name="TextBox 9">
            <a:extLst>
              <a:ext uri="{FF2B5EF4-FFF2-40B4-BE49-F238E27FC236}">
                <a16:creationId xmlns:a16="http://schemas.microsoft.com/office/drawing/2014/main" id="{B5796FDC-F729-99B3-7916-AFA0C8AFA741}"/>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3</a:t>
            </a:r>
          </a:p>
        </p:txBody>
      </p:sp>
      <p:sp>
        <p:nvSpPr>
          <p:cNvPr id="6" name="TextBox 5">
            <a:extLst>
              <a:ext uri="{FF2B5EF4-FFF2-40B4-BE49-F238E27FC236}">
                <a16:creationId xmlns:a16="http://schemas.microsoft.com/office/drawing/2014/main" id="{6C364863-9225-2E96-3687-04281B68B6D6}"/>
              </a:ext>
            </a:extLst>
          </p:cNvPr>
          <p:cNvSpPr txBox="1"/>
          <p:nvPr/>
        </p:nvSpPr>
        <p:spPr>
          <a:xfrm>
            <a:off x="7845180" y="4235847"/>
            <a:ext cx="3225800" cy="584775"/>
          </a:xfrm>
          <a:prstGeom prst="rect">
            <a:avLst/>
          </a:prstGeom>
          <a:noFill/>
        </p:spPr>
        <p:txBody>
          <a:bodyPr wrap="square" rtlCol="0">
            <a:spAutoFit/>
          </a:bodyPr>
          <a:lstStyle/>
          <a:p>
            <a:pPr algn="ctr"/>
            <a:r>
              <a:rPr lang="en-US" sz="3200" dirty="0"/>
              <a:t>United States</a:t>
            </a:r>
          </a:p>
        </p:txBody>
      </p:sp>
      <p:sp>
        <p:nvSpPr>
          <p:cNvPr id="34" name="TextBox 33">
            <a:extLst>
              <a:ext uri="{FF2B5EF4-FFF2-40B4-BE49-F238E27FC236}">
                <a16:creationId xmlns:a16="http://schemas.microsoft.com/office/drawing/2014/main" id="{E1B40579-90E0-CD1F-6904-9BFB20BE3AA9}"/>
              </a:ext>
            </a:extLst>
          </p:cNvPr>
          <p:cNvSpPr txBox="1"/>
          <p:nvPr/>
        </p:nvSpPr>
        <p:spPr>
          <a:xfrm>
            <a:off x="1027793" y="5562600"/>
            <a:ext cx="5765800" cy="369332"/>
          </a:xfrm>
          <a:prstGeom prst="rect">
            <a:avLst/>
          </a:prstGeom>
          <a:noFill/>
        </p:spPr>
        <p:txBody>
          <a:bodyPr wrap="square" rtlCol="0">
            <a:spAutoFit/>
          </a:bodyPr>
          <a:lstStyle/>
          <a:p>
            <a:pPr algn="ctr"/>
            <a:r>
              <a:rPr lang="en-US" dirty="0"/>
              <a:t>Cheeseburger</a:t>
            </a:r>
          </a:p>
        </p:txBody>
      </p:sp>
      <p:pic>
        <p:nvPicPr>
          <p:cNvPr id="36" name="Picture 35">
            <a:extLst>
              <a:ext uri="{FF2B5EF4-FFF2-40B4-BE49-F238E27FC236}">
                <a16:creationId xmlns:a16="http://schemas.microsoft.com/office/drawing/2014/main" id="{242D77A2-3144-C14A-1B19-B0F842CDE5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6742" y="2018723"/>
            <a:ext cx="3815169" cy="3447386"/>
          </a:xfrm>
          <a:prstGeom prst="rect">
            <a:avLst/>
          </a:prstGeom>
        </p:spPr>
      </p:pic>
    </p:spTree>
    <p:extLst>
      <p:ext uri="{BB962C8B-B14F-4D97-AF65-F5344CB8AC3E}">
        <p14:creationId xmlns:p14="http://schemas.microsoft.com/office/powerpoint/2010/main" val="10363922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B99C3-C637-D985-16F0-40C61AC37775}"/>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9C4827D0-EFB5-E6AB-856F-F50BB463A2A9}"/>
              </a:ext>
            </a:extLst>
          </p:cNvPr>
          <p:cNvSpPr/>
          <p:nvPr/>
        </p:nvSpPr>
        <p:spPr>
          <a:xfrm>
            <a:off x="7315200" y="1560443"/>
            <a:ext cx="4328491" cy="4298353"/>
          </a:xfrm>
          <a:prstGeom prst="roundRect">
            <a:avLst>
              <a:gd name="adj" fmla="val 742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78E0330F-12FE-B8AD-2F7C-6F96284DFE85}"/>
              </a:ext>
            </a:extLst>
          </p:cNvPr>
          <p:cNvSpPr txBox="1"/>
          <p:nvPr/>
        </p:nvSpPr>
        <p:spPr>
          <a:xfrm>
            <a:off x="8156685" y="2711026"/>
            <a:ext cx="2602790" cy="523220"/>
          </a:xfrm>
          <a:prstGeom prst="rect">
            <a:avLst/>
          </a:prstGeom>
          <a:noFill/>
        </p:spPr>
        <p:txBody>
          <a:bodyPr wrap="square" rtlCol="0">
            <a:spAutoFit/>
          </a:bodyPr>
          <a:lstStyle/>
          <a:p>
            <a:pPr algn="ctr"/>
            <a:r>
              <a:rPr lang="en-US" sz="1400" b="1" dirty="0">
                <a:solidFill>
                  <a:schemeClr val="bg1"/>
                </a:solidFill>
              </a:rPr>
              <a:t>Where do you think it came from?</a:t>
            </a:r>
          </a:p>
        </p:txBody>
      </p:sp>
      <p:sp>
        <p:nvSpPr>
          <p:cNvPr id="21" name="Rectangle: Rounded Corners 20">
            <a:extLst>
              <a:ext uri="{FF2B5EF4-FFF2-40B4-BE49-F238E27FC236}">
                <a16:creationId xmlns:a16="http://schemas.microsoft.com/office/drawing/2014/main" id="{A9A58713-1484-4725-034F-112D5C62C402}"/>
              </a:ext>
            </a:extLst>
          </p:cNvPr>
          <p:cNvSpPr/>
          <p:nvPr/>
        </p:nvSpPr>
        <p:spPr>
          <a:xfrm>
            <a:off x="7713706" y="3830739"/>
            <a:ext cx="3488748" cy="1529123"/>
          </a:xfrm>
          <a:prstGeom prst="roundRect">
            <a:avLst>
              <a:gd name="adj" fmla="val 10134"/>
            </a:avLst>
          </a:prstGeom>
          <a:solidFill>
            <a:schemeClr val="bg1"/>
          </a:solid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Graphic 22">
            <a:extLst>
              <a:ext uri="{FF2B5EF4-FFF2-40B4-BE49-F238E27FC236}">
                <a16:creationId xmlns:a16="http://schemas.microsoft.com/office/drawing/2014/main" id="{521CF7CB-0868-3739-6B50-23500B07047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252928" y="3304196"/>
            <a:ext cx="424549" cy="424549"/>
          </a:xfrm>
          <a:prstGeom prst="rect">
            <a:avLst/>
          </a:prstGeom>
        </p:spPr>
      </p:pic>
      <p:sp>
        <p:nvSpPr>
          <p:cNvPr id="2" name="Title 1">
            <a:extLst>
              <a:ext uri="{FF2B5EF4-FFF2-40B4-BE49-F238E27FC236}">
                <a16:creationId xmlns:a16="http://schemas.microsoft.com/office/drawing/2014/main" id="{707C9922-979F-B769-13F2-0C564F41AD97}"/>
              </a:ext>
            </a:extLst>
          </p:cNvPr>
          <p:cNvSpPr>
            <a:spLocks noGrp="1"/>
          </p:cNvSpPr>
          <p:nvPr>
            <p:ph type="title"/>
          </p:nvPr>
        </p:nvSpPr>
        <p:spPr/>
        <p:txBody>
          <a:bodyPr/>
          <a:lstStyle/>
          <a:p>
            <a:r>
              <a:rPr lang="en-US" dirty="0"/>
              <a:t>Where in the World?</a:t>
            </a:r>
          </a:p>
        </p:txBody>
      </p:sp>
      <p:sp>
        <p:nvSpPr>
          <p:cNvPr id="4" name="Slide Number Placeholder 3">
            <a:extLst>
              <a:ext uri="{FF2B5EF4-FFF2-40B4-BE49-F238E27FC236}">
                <a16:creationId xmlns:a16="http://schemas.microsoft.com/office/drawing/2014/main" id="{3825C6D9-79D0-0450-894A-64C20F4009C0}"/>
              </a:ext>
            </a:extLst>
          </p:cNvPr>
          <p:cNvSpPr>
            <a:spLocks noGrp="1"/>
          </p:cNvSpPr>
          <p:nvPr>
            <p:ph type="sldNum" sz="quarter" idx="12"/>
          </p:nvPr>
        </p:nvSpPr>
        <p:spPr/>
        <p:txBody>
          <a:bodyPr/>
          <a:lstStyle/>
          <a:p>
            <a:pPr algn="ctr"/>
            <a:fld id="{3C00FB23-6DD6-48B6-A62D-8FFD9A1B5DC8}" type="slidenum">
              <a:rPr lang="en-US" smtClean="0"/>
              <a:pPr algn="ctr"/>
              <a:t>50</a:t>
            </a:fld>
            <a:endParaRPr lang="en-US" dirty="0"/>
          </a:p>
        </p:txBody>
      </p:sp>
      <p:sp>
        <p:nvSpPr>
          <p:cNvPr id="10" name="TextBox 9">
            <a:extLst>
              <a:ext uri="{FF2B5EF4-FFF2-40B4-BE49-F238E27FC236}">
                <a16:creationId xmlns:a16="http://schemas.microsoft.com/office/drawing/2014/main" id="{10DBB9D5-04EF-DB98-89EA-568F7E1475DC}"/>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3</a:t>
            </a:r>
          </a:p>
        </p:txBody>
      </p:sp>
      <p:pic>
        <p:nvPicPr>
          <p:cNvPr id="6" name="Picture 5">
            <a:extLst>
              <a:ext uri="{FF2B5EF4-FFF2-40B4-BE49-F238E27FC236}">
                <a16:creationId xmlns:a16="http://schemas.microsoft.com/office/drawing/2014/main" id="{89FA2DA5-AC99-5564-7CA2-766AE7388A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1456" y="2492571"/>
            <a:ext cx="4636468" cy="2924354"/>
          </a:xfrm>
          <a:prstGeom prst="rect">
            <a:avLst/>
          </a:prstGeom>
        </p:spPr>
      </p:pic>
      <p:sp>
        <p:nvSpPr>
          <p:cNvPr id="9" name="TextBox 8">
            <a:extLst>
              <a:ext uri="{FF2B5EF4-FFF2-40B4-BE49-F238E27FC236}">
                <a16:creationId xmlns:a16="http://schemas.microsoft.com/office/drawing/2014/main" id="{162AE8C5-6175-1870-A93C-6470916AD509}"/>
              </a:ext>
            </a:extLst>
          </p:cNvPr>
          <p:cNvSpPr txBox="1"/>
          <p:nvPr/>
        </p:nvSpPr>
        <p:spPr>
          <a:xfrm>
            <a:off x="1027793" y="5562600"/>
            <a:ext cx="5765800" cy="369332"/>
          </a:xfrm>
          <a:prstGeom prst="rect">
            <a:avLst/>
          </a:prstGeom>
          <a:noFill/>
        </p:spPr>
        <p:txBody>
          <a:bodyPr wrap="square" rtlCol="0">
            <a:spAutoFit/>
          </a:bodyPr>
          <a:lstStyle/>
          <a:p>
            <a:pPr algn="ctr"/>
            <a:r>
              <a:rPr lang="en-US" dirty="0"/>
              <a:t>Dumplings</a:t>
            </a:r>
          </a:p>
        </p:txBody>
      </p:sp>
    </p:spTree>
    <p:extLst>
      <p:ext uri="{BB962C8B-B14F-4D97-AF65-F5344CB8AC3E}">
        <p14:creationId xmlns:p14="http://schemas.microsoft.com/office/powerpoint/2010/main" val="1800066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4176E-35AF-DBC5-59FC-7C0B7DCC660F}"/>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A3F14563-3406-8027-1D92-F8AC40C283B0}"/>
              </a:ext>
            </a:extLst>
          </p:cNvPr>
          <p:cNvSpPr/>
          <p:nvPr/>
        </p:nvSpPr>
        <p:spPr>
          <a:xfrm>
            <a:off x="7315200" y="1560443"/>
            <a:ext cx="4328491" cy="4298353"/>
          </a:xfrm>
          <a:prstGeom prst="roundRect">
            <a:avLst>
              <a:gd name="adj" fmla="val 7423"/>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95221EFA-8ACC-43EC-FD9B-B038254DC58A}"/>
              </a:ext>
            </a:extLst>
          </p:cNvPr>
          <p:cNvSpPr/>
          <p:nvPr/>
        </p:nvSpPr>
        <p:spPr>
          <a:xfrm>
            <a:off x="7713706" y="3830739"/>
            <a:ext cx="3488748" cy="1529123"/>
          </a:xfrm>
          <a:prstGeom prst="roundRect">
            <a:avLst>
              <a:gd name="adj" fmla="val 10134"/>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a:extLst>
              <a:ext uri="{FF2B5EF4-FFF2-40B4-BE49-F238E27FC236}">
                <a16:creationId xmlns:a16="http://schemas.microsoft.com/office/drawing/2014/main" id="{967C7786-1597-803B-62DF-5DBB5C60BF5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252928" y="3304196"/>
            <a:ext cx="424549" cy="424549"/>
          </a:xfrm>
          <a:prstGeom prst="rect">
            <a:avLst/>
          </a:prstGeom>
        </p:spPr>
      </p:pic>
      <p:sp>
        <p:nvSpPr>
          <p:cNvPr id="24" name="TextBox 23">
            <a:extLst>
              <a:ext uri="{FF2B5EF4-FFF2-40B4-BE49-F238E27FC236}">
                <a16:creationId xmlns:a16="http://schemas.microsoft.com/office/drawing/2014/main" id="{C3EEFA40-40A8-FBB3-A511-794FC67D8DD9}"/>
              </a:ext>
            </a:extLst>
          </p:cNvPr>
          <p:cNvSpPr txBox="1"/>
          <p:nvPr/>
        </p:nvSpPr>
        <p:spPr>
          <a:xfrm>
            <a:off x="8163807" y="2848624"/>
            <a:ext cx="2602790" cy="307777"/>
          </a:xfrm>
          <a:prstGeom prst="rect">
            <a:avLst/>
          </a:prstGeom>
          <a:noFill/>
        </p:spPr>
        <p:txBody>
          <a:bodyPr wrap="square" rtlCol="0">
            <a:spAutoFit/>
          </a:bodyPr>
          <a:lstStyle/>
          <a:p>
            <a:pPr algn="ctr"/>
            <a:r>
              <a:rPr lang="en-US" sz="1400" b="1" dirty="0">
                <a:solidFill>
                  <a:schemeClr val="bg1"/>
                </a:solidFill>
              </a:rPr>
              <a:t>Where did it come from?</a:t>
            </a:r>
          </a:p>
        </p:txBody>
      </p:sp>
      <p:sp>
        <p:nvSpPr>
          <p:cNvPr id="2" name="Title 1">
            <a:extLst>
              <a:ext uri="{FF2B5EF4-FFF2-40B4-BE49-F238E27FC236}">
                <a16:creationId xmlns:a16="http://schemas.microsoft.com/office/drawing/2014/main" id="{98329F28-0A77-1535-D162-E85965F19F06}"/>
              </a:ext>
            </a:extLst>
          </p:cNvPr>
          <p:cNvSpPr>
            <a:spLocks noGrp="1"/>
          </p:cNvSpPr>
          <p:nvPr>
            <p:ph type="title"/>
          </p:nvPr>
        </p:nvSpPr>
        <p:spPr/>
        <p:txBody>
          <a:bodyPr/>
          <a:lstStyle/>
          <a:p>
            <a:r>
              <a:rPr lang="en-US" dirty="0"/>
              <a:t>Where in the World?</a:t>
            </a:r>
          </a:p>
        </p:txBody>
      </p:sp>
      <p:sp>
        <p:nvSpPr>
          <p:cNvPr id="4" name="Slide Number Placeholder 3">
            <a:extLst>
              <a:ext uri="{FF2B5EF4-FFF2-40B4-BE49-F238E27FC236}">
                <a16:creationId xmlns:a16="http://schemas.microsoft.com/office/drawing/2014/main" id="{A1BD510C-8305-AF90-F1EC-653DD95DE169}"/>
              </a:ext>
            </a:extLst>
          </p:cNvPr>
          <p:cNvSpPr>
            <a:spLocks noGrp="1"/>
          </p:cNvSpPr>
          <p:nvPr>
            <p:ph type="sldNum" sz="quarter" idx="12"/>
          </p:nvPr>
        </p:nvSpPr>
        <p:spPr/>
        <p:txBody>
          <a:bodyPr/>
          <a:lstStyle/>
          <a:p>
            <a:pPr algn="ctr"/>
            <a:fld id="{3C00FB23-6DD6-48B6-A62D-8FFD9A1B5DC8}" type="slidenum">
              <a:rPr lang="en-US" smtClean="0"/>
              <a:pPr algn="ctr"/>
              <a:t>51</a:t>
            </a:fld>
            <a:endParaRPr lang="en-US" dirty="0"/>
          </a:p>
        </p:txBody>
      </p:sp>
      <p:sp>
        <p:nvSpPr>
          <p:cNvPr id="10" name="TextBox 9">
            <a:extLst>
              <a:ext uri="{FF2B5EF4-FFF2-40B4-BE49-F238E27FC236}">
                <a16:creationId xmlns:a16="http://schemas.microsoft.com/office/drawing/2014/main" id="{43A68412-0E0B-A3C7-C847-1E8D883C1832}"/>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3</a:t>
            </a:r>
          </a:p>
        </p:txBody>
      </p:sp>
      <p:sp>
        <p:nvSpPr>
          <p:cNvPr id="6" name="TextBox 5">
            <a:extLst>
              <a:ext uri="{FF2B5EF4-FFF2-40B4-BE49-F238E27FC236}">
                <a16:creationId xmlns:a16="http://schemas.microsoft.com/office/drawing/2014/main" id="{6DC059C5-D286-3306-8A94-C2D0F581D621}"/>
              </a:ext>
            </a:extLst>
          </p:cNvPr>
          <p:cNvSpPr txBox="1"/>
          <p:nvPr/>
        </p:nvSpPr>
        <p:spPr>
          <a:xfrm>
            <a:off x="7852302" y="4174291"/>
            <a:ext cx="3225800" cy="646331"/>
          </a:xfrm>
          <a:prstGeom prst="rect">
            <a:avLst/>
          </a:prstGeom>
          <a:noFill/>
        </p:spPr>
        <p:txBody>
          <a:bodyPr wrap="square" rtlCol="0">
            <a:spAutoFit/>
          </a:bodyPr>
          <a:lstStyle/>
          <a:p>
            <a:pPr algn="ctr"/>
            <a:r>
              <a:rPr lang="en-US" sz="3600" dirty="0"/>
              <a:t>China</a:t>
            </a:r>
          </a:p>
        </p:txBody>
      </p:sp>
      <p:pic>
        <p:nvPicPr>
          <p:cNvPr id="7" name="Picture 6">
            <a:extLst>
              <a:ext uri="{FF2B5EF4-FFF2-40B4-BE49-F238E27FC236}">
                <a16:creationId xmlns:a16="http://schemas.microsoft.com/office/drawing/2014/main" id="{15254CE1-8942-3F36-0EC9-2FADC5B466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1456" y="2492571"/>
            <a:ext cx="4636468" cy="2924354"/>
          </a:xfrm>
          <a:prstGeom prst="rect">
            <a:avLst/>
          </a:prstGeom>
        </p:spPr>
      </p:pic>
      <p:sp>
        <p:nvSpPr>
          <p:cNvPr id="12" name="TextBox 11">
            <a:extLst>
              <a:ext uri="{FF2B5EF4-FFF2-40B4-BE49-F238E27FC236}">
                <a16:creationId xmlns:a16="http://schemas.microsoft.com/office/drawing/2014/main" id="{657CDC7D-4D02-064F-4E7A-CE06EC7815EC}"/>
              </a:ext>
            </a:extLst>
          </p:cNvPr>
          <p:cNvSpPr txBox="1"/>
          <p:nvPr/>
        </p:nvSpPr>
        <p:spPr>
          <a:xfrm>
            <a:off x="1027793" y="5562600"/>
            <a:ext cx="5765800" cy="369332"/>
          </a:xfrm>
          <a:prstGeom prst="rect">
            <a:avLst/>
          </a:prstGeom>
          <a:noFill/>
        </p:spPr>
        <p:txBody>
          <a:bodyPr wrap="square" rtlCol="0">
            <a:spAutoFit/>
          </a:bodyPr>
          <a:lstStyle/>
          <a:p>
            <a:pPr algn="ctr"/>
            <a:r>
              <a:rPr lang="en-US" dirty="0">
                <a:solidFill>
                  <a:schemeClr val="bg1"/>
                </a:solidFill>
              </a:rPr>
              <a:t>Dumplings</a:t>
            </a:r>
          </a:p>
        </p:txBody>
      </p:sp>
    </p:spTree>
    <p:extLst>
      <p:ext uri="{BB962C8B-B14F-4D97-AF65-F5344CB8AC3E}">
        <p14:creationId xmlns:p14="http://schemas.microsoft.com/office/powerpoint/2010/main" val="36564854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BBF1B-99B3-C474-30A7-E9120DEE2F03}"/>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4B5A4EEC-F03E-2BFF-691E-2C58E69A1D50}"/>
              </a:ext>
            </a:extLst>
          </p:cNvPr>
          <p:cNvSpPr/>
          <p:nvPr/>
        </p:nvSpPr>
        <p:spPr>
          <a:xfrm>
            <a:off x="7315200" y="1560443"/>
            <a:ext cx="4328491" cy="4298353"/>
          </a:xfrm>
          <a:prstGeom prst="roundRect">
            <a:avLst>
              <a:gd name="adj" fmla="val 742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2F2EB72E-2998-E85B-E3E7-C439DE5359E2}"/>
              </a:ext>
            </a:extLst>
          </p:cNvPr>
          <p:cNvSpPr txBox="1"/>
          <p:nvPr/>
        </p:nvSpPr>
        <p:spPr>
          <a:xfrm>
            <a:off x="8156685" y="2711026"/>
            <a:ext cx="2602790" cy="523220"/>
          </a:xfrm>
          <a:prstGeom prst="rect">
            <a:avLst/>
          </a:prstGeom>
          <a:noFill/>
        </p:spPr>
        <p:txBody>
          <a:bodyPr wrap="square" rtlCol="0">
            <a:spAutoFit/>
          </a:bodyPr>
          <a:lstStyle/>
          <a:p>
            <a:pPr algn="ctr"/>
            <a:r>
              <a:rPr lang="en-US" sz="1400" b="1" dirty="0">
                <a:solidFill>
                  <a:schemeClr val="bg1"/>
                </a:solidFill>
              </a:rPr>
              <a:t>Where do you think it came from?</a:t>
            </a:r>
          </a:p>
        </p:txBody>
      </p:sp>
      <p:sp>
        <p:nvSpPr>
          <p:cNvPr id="21" name="Rectangle: Rounded Corners 20">
            <a:extLst>
              <a:ext uri="{FF2B5EF4-FFF2-40B4-BE49-F238E27FC236}">
                <a16:creationId xmlns:a16="http://schemas.microsoft.com/office/drawing/2014/main" id="{62AF9987-97A9-4385-9A5B-C0FFF7C21666}"/>
              </a:ext>
            </a:extLst>
          </p:cNvPr>
          <p:cNvSpPr/>
          <p:nvPr/>
        </p:nvSpPr>
        <p:spPr>
          <a:xfrm>
            <a:off x="7713706" y="3830739"/>
            <a:ext cx="3488748" cy="1529123"/>
          </a:xfrm>
          <a:prstGeom prst="roundRect">
            <a:avLst>
              <a:gd name="adj" fmla="val 10134"/>
            </a:avLst>
          </a:prstGeom>
          <a:solidFill>
            <a:schemeClr val="bg1"/>
          </a:solid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Graphic 22">
            <a:extLst>
              <a:ext uri="{FF2B5EF4-FFF2-40B4-BE49-F238E27FC236}">
                <a16:creationId xmlns:a16="http://schemas.microsoft.com/office/drawing/2014/main" id="{D7FBC05B-D2CA-8A62-A979-20415169595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252928" y="3304196"/>
            <a:ext cx="424549" cy="424549"/>
          </a:xfrm>
          <a:prstGeom prst="rect">
            <a:avLst/>
          </a:prstGeom>
        </p:spPr>
      </p:pic>
      <p:sp>
        <p:nvSpPr>
          <p:cNvPr id="2" name="Title 1">
            <a:extLst>
              <a:ext uri="{FF2B5EF4-FFF2-40B4-BE49-F238E27FC236}">
                <a16:creationId xmlns:a16="http://schemas.microsoft.com/office/drawing/2014/main" id="{47788091-53D1-1B67-01F9-2719CF74395C}"/>
              </a:ext>
            </a:extLst>
          </p:cNvPr>
          <p:cNvSpPr>
            <a:spLocks noGrp="1"/>
          </p:cNvSpPr>
          <p:nvPr>
            <p:ph type="title"/>
          </p:nvPr>
        </p:nvSpPr>
        <p:spPr/>
        <p:txBody>
          <a:bodyPr/>
          <a:lstStyle/>
          <a:p>
            <a:r>
              <a:rPr lang="en-US" dirty="0"/>
              <a:t>Where in the World?</a:t>
            </a:r>
          </a:p>
        </p:txBody>
      </p:sp>
      <p:sp>
        <p:nvSpPr>
          <p:cNvPr id="4" name="Slide Number Placeholder 3">
            <a:extLst>
              <a:ext uri="{FF2B5EF4-FFF2-40B4-BE49-F238E27FC236}">
                <a16:creationId xmlns:a16="http://schemas.microsoft.com/office/drawing/2014/main" id="{73A60BE8-51FE-97DD-7084-B98E78DEEA96}"/>
              </a:ext>
            </a:extLst>
          </p:cNvPr>
          <p:cNvSpPr>
            <a:spLocks noGrp="1"/>
          </p:cNvSpPr>
          <p:nvPr>
            <p:ph type="sldNum" sz="quarter" idx="12"/>
          </p:nvPr>
        </p:nvSpPr>
        <p:spPr/>
        <p:txBody>
          <a:bodyPr/>
          <a:lstStyle/>
          <a:p>
            <a:pPr algn="ctr"/>
            <a:fld id="{3C00FB23-6DD6-48B6-A62D-8FFD9A1B5DC8}" type="slidenum">
              <a:rPr lang="en-US" smtClean="0"/>
              <a:pPr algn="ctr"/>
              <a:t>52</a:t>
            </a:fld>
            <a:endParaRPr lang="en-US" dirty="0"/>
          </a:p>
        </p:txBody>
      </p:sp>
      <p:sp>
        <p:nvSpPr>
          <p:cNvPr id="10" name="TextBox 9">
            <a:extLst>
              <a:ext uri="{FF2B5EF4-FFF2-40B4-BE49-F238E27FC236}">
                <a16:creationId xmlns:a16="http://schemas.microsoft.com/office/drawing/2014/main" id="{D520CE6A-7139-0CE2-C93C-D11C988FBC2D}"/>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3</a:t>
            </a:r>
          </a:p>
        </p:txBody>
      </p:sp>
      <p:sp>
        <p:nvSpPr>
          <p:cNvPr id="9" name="TextBox 8">
            <a:extLst>
              <a:ext uri="{FF2B5EF4-FFF2-40B4-BE49-F238E27FC236}">
                <a16:creationId xmlns:a16="http://schemas.microsoft.com/office/drawing/2014/main" id="{548B78EE-001B-B147-C4C7-80525705DBF3}"/>
              </a:ext>
            </a:extLst>
          </p:cNvPr>
          <p:cNvSpPr txBox="1"/>
          <p:nvPr/>
        </p:nvSpPr>
        <p:spPr>
          <a:xfrm>
            <a:off x="1027793" y="5562600"/>
            <a:ext cx="5765800" cy="369332"/>
          </a:xfrm>
          <a:prstGeom prst="rect">
            <a:avLst/>
          </a:prstGeom>
          <a:noFill/>
        </p:spPr>
        <p:txBody>
          <a:bodyPr wrap="square" rtlCol="0">
            <a:spAutoFit/>
          </a:bodyPr>
          <a:lstStyle/>
          <a:p>
            <a:pPr algn="ctr"/>
            <a:r>
              <a:rPr lang="en-US" dirty="0"/>
              <a:t>Arepas</a:t>
            </a:r>
          </a:p>
        </p:txBody>
      </p:sp>
      <p:pic>
        <p:nvPicPr>
          <p:cNvPr id="5" name="Picture 4">
            <a:extLst>
              <a:ext uri="{FF2B5EF4-FFF2-40B4-BE49-F238E27FC236}">
                <a16:creationId xmlns:a16="http://schemas.microsoft.com/office/drawing/2014/main" id="{F9014E5E-306E-02CE-4BA7-C36A011549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2391">
            <a:off x="1537055" y="1635226"/>
            <a:ext cx="4120003" cy="4187037"/>
          </a:xfrm>
          <a:prstGeom prst="rect">
            <a:avLst/>
          </a:prstGeom>
        </p:spPr>
      </p:pic>
    </p:spTree>
    <p:extLst>
      <p:ext uri="{BB962C8B-B14F-4D97-AF65-F5344CB8AC3E}">
        <p14:creationId xmlns:p14="http://schemas.microsoft.com/office/powerpoint/2010/main" val="2506134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4A368-B87B-05DE-C530-85D93F442BF1}"/>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3BBE24BE-8BF2-6E58-9FC2-03369A61D2B0}"/>
              </a:ext>
            </a:extLst>
          </p:cNvPr>
          <p:cNvSpPr/>
          <p:nvPr/>
        </p:nvSpPr>
        <p:spPr>
          <a:xfrm>
            <a:off x="7315200" y="1560443"/>
            <a:ext cx="4328491" cy="4298353"/>
          </a:xfrm>
          <a:prstGeom prst="roundRect">
            <a:avLst>
              <a:gd name="adj" fmla="val 7423"/>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557A9E8E-E7FD-A8CE-E92C-BA99C90EAD31}"/>
              </a:ext>
            </a:extLst>
          </p:cNvPr>
          <p:cNvSpPr/>
          <p:nvPr/>
        </p:nvSpPr>
        <p:spPr>
          <a:xfrm>
            <a:off x="7713706" y="3830739"/>
            <a:ext cx="3488748" cy="1529123"/>
          </a:xfrm>
          <a:prstGeom prst="roundRect">
            <a:avLst>
              <a:gd name="adj" fmla="val 10134"/>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a:extLst>
              <a:ext uri="{FF2B5EF4-FFF2-40B4-BE49-F238E27FC236}">
                <a16:creationId xmlns:a16="http://schemas.microsoft.com/office/drawing/2014/main" id="{73BC3934-CAD5-F133-2AB8-00133EA3350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252928" y="3304196"/>
            <a:ext cx="424549" cy="424549"/>
          </a:xfrm>
          <a:prstGeom prst="rect">
            <a:avLst/>
          </a:prstGeom>
        </p:spPr>
      </p:pic>
      <p:sp>
        <p:nvSpPr>
          <p:cNvPr id="24" name="TextBox 23">
            <a:extLst>
              <a:ext uri="{FF2B5EF4-FFF2-40B4-BE49-F238E27FC236}">
                <a16:creationId xmlns:a16="http://schemas.microsoft.com/office/drawing/2014/main" id="{3F69B7B6-EC59-871E-CE22-7638EF154A3C}"/>
              </a:ext>
            </a:extLst>
          </p:cNvPr>
          <p:cNvSpPr txBox="1"/>
          <p:nvPr/>
        </p:nvSpPr>
        <p:spPr>
          <a:xfrm>
            <a:off x="8163807" y="2848624"/>
            <a:ext cx="2602790" cy="307777"/>
          </a:xfrm>
          <a:prstGeom prst="rect">
            <a:avLst/>
          </a:prstGeom>
          <a:noFill/>
        </p:spPr>
        <p:txBody>
          <a:bodyPr wrap="square" rtlCol="0">
            <a:spAutoFit/>
          </a:bodyPr>
          <a:lstStyle/>
          <a:p>
            <a:pPr algn="ctr"/>
            <a:r>
              <a:rPr lang="en-US" sz="1400" b="1" dirty="0">
                <a:solidFill>
                  <a:schemeClr val="bg1"/>
                </a:solidFill>
              </a:rPr>
              <a:t>Where did it come from?</a:t>
            </a:r>
          </a:p>
        </p:txBody>
      </p:sp>
      <p:sp>
        <p:nvSpPr>
          <p:cNvPr id="2" name="Title 1">
            <a:extLst>
              <a:ext uri="{FF2B5EF4-FFF2-40B4-BE49-F238E27FC236}">
                <a16:creationId xmlns:a16="http://schemas.microsoft.com/office/drawing/2014/main" id="{F61F6423-1DC8-719D-E5B9-47B979D0697D}"/>
              </a:ext>
            </a:extLst>
          </p:cNvPr>
          <p:cNvSpPr>
            <a:spLocks noGrp="1"/>
          </p:cNvSpPr>
          <p:nvPr>
            <p:ph type="title"/>
          </p:nvPr>
        </p:nvSpPr>
        <p:spPr/>
        <p:txBody>
          <a:bodyPr/>
          <a:lstStyle/>
          <a:p>
            <a:r>
              <a:rPr lang="en-US" dirty="0"/>
              <a:t>Where in the World?</a:t>
            </a:r>
          </a:p>
        </p:txBody>
      </p:sp>
      <p:sp>
        <p:nvSpPr>
          <p:cNvPr id="4" name="Slide Number Placeholder 3">
            <a:extLst>
              <a:ext uri="{FF2B5EF4-FFF2-40B4-BE49-F238E27FC236}">
                <a16:creationId xmlns:a16="http://schemas.microsoft.com/office/drawing/2014/main" id="{A5E74AE0-F890-E133-2436-B36B57B45463}"/>
              </a:ext>
            </a:extLst>
          </p:cNvPr>
          <p:cNvSpPr>
            <a:spLocks noGrp="1"/>
          </p:cNvSpPr>
          <p:nvPr>
            <p:ph type="sldNum" sz="quarter" idx="12"/>
          </p:nvPr>
        </p:nvSpPr>
        <p:spPr/>
        <p:txBody>
          <a:bodyPr/>
          <a:lstStyle/>
          <a:p>
            <a:pPr algn="ctr"/>
            <a:fld id="{3C00FB23-6DD6-48B6-A62D-8FFD9A1B5DC8}" type="slidenum">
              <a:rPr lang="en-US" smtClean="0"/>
              <a:pPr algn="ctr"/>
              <a:t>53</a:t>
            </a:fld>
            <a:endParaRPr lang="en-US" dirty="0"/>
          </a:p>
        </p:txBody>
      </p:sp>
      <p:sp>
        <p:nvSpPr>
          <p:cNvPr id="10" name="TextBox 9">
            <a:extLst>
              <a:ext uri="{FF2B5EF4-FFF2-40B4-BE49-F238E27FC236}">
                <a16:creationId xmlns:a16="http://schemas.microsoft.com/office/drawing/2014/main" id="{0EC5DA9F-2D49-27DE-3DCC-CBC7C194AE98}"/>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3</a:t>
            </a:r>
          </a:p>
        </p:txBody>
      </p:sp>
      <p:sp>
        <p:nvSpPr>
          <p:cNvPr id="6" name="TextBox 5">
            <a:extLst>
              <a:ext uri="{FF2B5EF4-FFF2-40B4-BE49-F238E27FC236}">
                <a16:creationId xmlns:a16="http://schemas.microsoft.com/office/drawing/2014/main" id="{49D62719-085E-AC0B-60A0-BD865E8DF639}"/>
              </a:ext>
            </a:extLst>
          </p:cNvPr>
          <p:cNvSpPr txBox="1"/>
          <p:nvPr/>
        </p:nvSpPr>
        <p:spPr>
          <a:xfrm>
            <a:off x="7852302" y="3995135"/>
            <a:ext cx="3225800" cy="1200329"/>
          </a:xfrm>
          <a:prstGeom prst="rect">
            <a:avLst/>
          </a:prstGeom>
          <a:noFill/>
        </p:spPr>
        <p:txBody>
          <a:bodyPr wrap="square" rtlCol="0">
            <a:spAutoFit/>
          </a:bodyPr>
          <a:lstStyle/>
          <a:p>
            <a:pPr algn="ctr"/>
            <a:r>
              <a:rPr lang="en-US" sz="2400" dirty="0"/>
              <a:t>South America (Columbia and Venezuela)</a:t>
            </a:r>
          </a:p>
        </p:txBody>
      </p:sp>
      <p:sp>
        <p:nvSpPr>
          <p:cNvPr id="26" name="TextBox 25">
            <a:extLst>
              <a:ext uri="{FF2B5EF4-FFF2-40B4-BE49-F238E27FC236}">
                <a16:creationId xmlns:a16="http://schemas.microsoft.com/office/drawing/2014/main" id="{4C4DAAAA-CBA6-7FB7-0452-D73E286BF62A}"/>
              </a:ext>
            </a:extLst>
          </p:cNvPr>
          <p:cNvSpPr txBox="1"/>
          <p:nvPr/>
        </p:nvSpPr>
        <p:spPr>
          <a:xfrm>
            <a:off x="1027793" y="5562600"/>
            <a:ext cx="5765800" cy="369332"/>
          </a:xfrm>
          <a:prstGeom prst="rect">
            <a:avLst/>
          </a:prstGeom>
          <a:noFill/>
        </p:spPr>
        <p:txBody>
          <a:bodyPr wrap="square" rtlCol="0">
            <a:spAutoFit/>
          </a:bodyPr>
          <a:lstStyle/>
          <a:p>
            <a:pPr algn="ctr"/>
            <a:r>
              <a:rPr lang="en-US" dirty="0"/>
              <a:t>Arepas</a:t>
            </a:r>
          </a:p>
        </p:txBody>
      </p:sp>
      <p:pic>
        <p:nvPicPr>
          <p:cNvPr id="28" name="Picture 27">
            <a:extLst>
              <a:ext uri="{FF2B5EF4-FFF2-40B4-BE49-F238E27FC236}">
                <a16:creationId xmlns:a16="http://schemas.microsoft.com/office/drawing/2014/main" id="{A6AE0289-2DFB-4251-2228-C4C01B8766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22391">
            <a:off x="1537055" y="1635226"/>
            <a:ext cx="4120003" cy="4187037"/>
          </a:xfrm>
          <a:prstGeom prst="rect">
            <a:avLst/>
          </a:prstGeom>
        </p:spPr>
      </p:pic>
    </p:spTree>
    <p:extLst>
      <p:ext uri="{BB962C8B-B14F-4D97-AF65-F5344CB8AC3E}">
        <p14:creationId xmlns:p14="http://schemas.microsoft.com/office/powerpoint/2010/main" val="28114922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D14E5-138E-178F-A26D-989579F60E73}"/>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9D500CF6-C049-C2B2-03C4-250452DCECD1}"/>
              </a:ext>
            </a:extLst>
          </p:cNvPr>
          <p:cNvSpPr/>
          <p:nvPr/>
        </p:nvSpPr>
        <p:spPr>
          <a:xfrm>
            <a:off x="7315200" y="1560443"/>
            <a:ext cx="4328491" cy="4298353"/>
          </a:xfrm>
          <a:prstGeom prst="roundRect">
            <a:avLst>
              <a:gd name="adj" fmla="val 742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DFF4BD88-2DB7-90C7-A22D-AE020CE03822}"/>
              </a:ext>
            </a:extLst>
          </p:cNvPr>
          <p:cNvSpPr txBox="1"/>
          <p:nvPr/>
        </p:nvSpPr>
        <p:spPr>
          <a:xfrm>
            <a:off x="8156685" y="2711026"/>
            <a:ext cx="2602790" cy="523220"/>
          </a:xfrm>
          <a:prstGeom prst="rect">
            <a:avLst/>
          </a:prstGeom>
          <a:noFill/>
        </p:spPr>
        <p:txBody>
          <a:bodyPr wrap="square" rtlCol="0">
            <a:spAutoFit/>
          </a:bodyPr>
          <a:lstStyle/>
          <a:p>
            <a:pPr algn="ctr"/>
            <a:r>
              <a:rPr lang="en-US" sz="1400" b="1" dirty="0">
                <a:solidFill>
                  <a:schemeClr val="bg1"/>
                </a:solidFill>
              </a:rPr>
              <a:t>Where do you think it came from?</a:t>
            </a:r>
          </a:p>
        </p:txBody>
      </p:sp>
      <p:sp>
        <p:nvSpPr>
          <p:cNvPr id="21" name="Rectangle: Rounded Corners 20">
            <a:extLst>
              <a:ext uri="{FF2B5EF4-FFF2-40B4-BE49-F238E27FC236}">
                <a16:creationId xmlns:a16="http://schemas.microsoft.com/office/drawing/2014/main" id="{E67FB806-6ED8-D5B3-2194-8BA897FA1E47}"/>
              </a:ext>
            </a:extLst>
          </p:cNvPr>
          <p:cNvSpPr/>
          <p:nvPr/>
        </p:nvSpPr>
        <p:spPr>
          <a:xfrm>
            <a:off x="7713706" y="3830739"/>
            <a:ext cx="3488748" cy="1529123"/>
          </a:xfrm>
          <a:prstGeom prst="roundRect">
            <a:avLst>
              <a:gd name="adj" fmla="val 10134"/>
            </a:avLst>
          </a:prstGeom>
          <a:solidFill>
            <a:schemeClr val="bg1"/>
          </a:solid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Graphic 22">
            <a:extLst>
              <a:ext uri="{FF2B5EF4-FFF2-40B4-BE49-F238E27FC236}">
                <a16:creationId xmlns:a16="http://schemas.microsoft.com/office/drawing/2014/main" id="{89639592-B67E-7A12-AA61-8332B857EE2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252928" y="3304196"/>
            <a:ext cx="424549" cy="424549"/>
          </a:xfrm>
          <a:prstGeom prst="rect">
            <a:avLst/>
          </a:prstGeom>
        </p:spPr>
      </p:pic>
      <p:sp>
        <p:nvSpPr>
          <p:cNvPr id="2" name="Title 1">
            <a:extLst>
              <a:ext uri="{FF2B5EF4-FFF2-40B4-BE49-F238E27FC236}">
                <a16:creationId xmlns:a16="http://schemas.microsoft.com/office/drawing/2014/main" id="{7B8E7349-81F0-C9E8-3AD2-2EDAA6F05CAB}"/>
              </a:ext>
            </a:extLst>
          </p:cNvPr>
          <p:cNvSpPr>
            <a:spLocks noGrp="1"/>
          </p:cNvSpPr>
          <p:nvPr>
            <p:ph type="title"/>
          </p:nvPr>
        </p:nvSpPr>
        <p:spPr/>
        <p:txBody>
          <a:bodyPr/>
          <a:lstStyle/>
          <a:p>
            <a:r>
              <a:rPr lang="en-US" dirty="0"/>
              <a:t>Where in the World?</a:t>
            </a:r>
          </a:p>
        </p:txBody>
      </p:sp>
      <p:sp>
        <p:nvSpPr>
          <p:cNvPr id="4" name="Slide Number Placeholder 3">
            <a:extLst>
              <a:ext uri="{FF2B5EF4-FFF2-40B4-BE49-F238E27FC236}">
                <a16:creationId xmlns:a16="http://schemas.microsoft.com/office/drawing/2014/main" id="{64B0347C-3181-DE85-6C77-E2599533C36B}"/>
              </a:ext>
            </a:extLst>
          </p:cNvPr>
          <p:cNvSpPr>
            <a:spLocks noGrp="1"/>
          </p:cNvSpPr>
          <p:nvPr>
            <p:ph type="sldNum" sz="quarter" idx="12"/>
          </p:nvPr>
        </p:nvSpPr>
        <p:spPr/>
        <p:txBody>
          <a:bodyPr/>
          <a:lstStyle/>
          <a:p>
            <a:pPr algn="ctr"/>
            <a:fld id="{3C00FB23-6DD6-48B6-A62D-8FFD9A1B5DC8}" type="slidenum">
              <a:rPr lang="en-US" smtClean="0"/>
              <a:pPr algn="ctr"/>
              <a:t>54</a:t>
            </a:fld>
            <a:endParaRPr lang="en-US" dirty="0"/>
          </a:p>
        </p:txBody>
      </p:sp>
      <p:sp>
        <p:nvSpPr>
          <p:cNvPr id="10" name="TextBox 9">
            <a:extLst>
              <a:ext uri="{FF2B5EF4-FFF2-40B4-BE49-F238E27FC236}">
                <a16:creationId xmlns:a16="http://schemas.microsoft.com/office/drawing/2014/main" id="{F554EECE-9663-B2A7-D67A-2DF0F2C15CA0}"/>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3</a:t>
            </a:r>
          </a:p>
        </p:txBody>
      </p:sp>
      <p:sp>
        <p:nvSpPr>
          <p:cNvPr id="9" name="TextBox 8">
            <a:extLst>
              <a:ext uri="{FF2B5EF4-FFF2-40B4-BE49-F238E27FC236}">
                <a16:creationId xmlns:a16="http://schemas.microsoft.com/office/drawing/2014/main" id="{E58C7DF7-C3D4-E1DC-4A1D-A1B4F435CA77}"/>
              </a:ext>
            </a:extLst>
          </p:cNvPr>
          <p:cNvSpPr txBox="1"/>
          <p:nvPr/>
        </p:nvSpPr>
        <p:spPr>
          <a:xfrm>
            <a:off x="1027793" y="5562600"/>
            <a:ext cx="5765800" cy="369332"/>
          </a:xfrm>
          <a:prstGeom prst="rect">
            <a:avLst/>
          </a:prstGeom>
          <a:noFill/>
        </p:spPr>
        <p:txBody>
          <a:bodyPr wrap="square" rtlCol="0">
            <a:spAutoFit/>
          </a:bodyPr>
          <a:lstStyle/>
          <a:p>
            <a:pPr algn="ctr"/>
            <a:r>
              <a:rPr lang="en-US" dirty="0"/>
              <a:t>Tandoori Chicken</a:t>
            </a:r>
          </a:p>
        </p:txBody>
      </p:sp>
      <p:pic>
        <p:nvPicPr>
          <p:cNvPr id="6" name="Picture 5">
            <a:extLst>
              <a:ext uri="{FF2B5EF4-FFF2-40B4-BE49-F238E27FC236}">
                <a16:creationId xmlns:a16="http://schemas.microsoft.com/office/drawing/2014/main" id="{F8E53C3B-E9E4-3343-13E5-843EEABC8F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0633" y="1926166"/>
            <a:ext cx="4250418" cy="3449615"/>
          </a:xfrm>
          <a:prstGeom prst="rect">
            <a:avLst/>
          </a:prstGeom>
        </p:spPr>
      </p:pic>
    </p:spTree>
    <p:extLst>
      <p:ext uri="{BB962C8B-B14F-4D97-AF65-F5344CB8AC3E}">
        <p14:creationId xmlns:p14="http://schemas.microsoft.com/office/powerpoint/2010/main" val="20354645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26B37-96FF-641C-00F3-8B2C9A69BD9B}"/>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95313332-EDEA-3458-B78E-891E8F5E2A78}"/>
              </a:ext>
            </a:extLst>
          </p:cNvPr>
          <p:cNvSpPr/>
          <p:nvPr/>
        </p:nvSpPr>
        <p:spPr>
          <a:xfrm>
            <a:off x="7315200" y="1560443"/>
            <a:ext cx="4328491" cy="4298353"/>
          </a:xfrm>
          <a:prstGeom prst="roundRect">
            <a:avLst>
              <a:gd name="adj" fmla="val 7423"/>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D7672747-F567-CE00-DAAB-1BA833ED944C}"/>
              </a:ext>
            </a:extLst>
          </p:cNvPr>
          <p:cNvSpPr/>
          <p:nvPr/>
        </p:nvSpPr>
        <p:spPr>
          <a:xfrm>
            <a:off x="7713706" y="3830739"/>
            <a:ext cx="3488748" cy="1529123"/>
          </a:xfrm>
          <a:prstGeom prst="roundRect">
            <a:avLst>
              <a:gd name="adj" fmla="val 10134"/>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a:extLst>
              <a:ext uri="{FF2B5EF4-FFF2-40B4-BE49-F238E27FC236}">
                <a16:creationId xmlns:a16="http://schemas.microsoft.com/office/drawing/2014/main" id="{34F8BDF6-833D-F5C1-5B32-18A450795C3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252928" y="3304196"/>
            <a:ext cx="424549" cy="424549"/>
          </a:xfrm>
          <a:prstGeom prst="rect">
            <a:avLst/>
          </a:prstGeom>
        </p:spPr>
      </p:pic>
      <p:sp>
        <p:nvSpPr>
          <p:cNvPr id="24" name="TextBox 23">
            <a:extLst>
              <a:ext uri="{FF2B5EF4-FFF2-40B4-BE49-F238E27FC236}">
                <a16:creationId xmlns:a16="http://schemas.microsoft.com/office/drawing/2014/main" id="{4C8262ED-7345-A6D8-6684-3A641935D7CC}"/>
              </a:ext>
            </a:extLst>
          </p:cNvPr>
          <p:cNvSpPr txBox="1"/>
          <p:nvPr/>
        </p:nvSpPr>
        <p:spPr>
          <a:xfrm>
            <a:off x="8163807" y="2848624"/>
            <a:ext cx="2602790" cy="307777"/>
          </a:xfrm>
          <a:prstGeom prst="rect">
            <a:avLst/>
          </a:prstGeom>
          <a:noFill/>
        </p:spPr>
        <p:txBody>
          <a:bodyPr wrap="square" rtlCol="0">
            <a:spAutoFit/>
          </a:bodyPr>
          <a:lstStyle/>
          <a:p>
            <a:pPr algn="ctr"/>
            <a:r>
              <a:rPr lang="en-US" sz="1400" b="1" dirty="0">
                <a:solidFill>
                  <a:schemeClr val="bg1"/>
                </a:solidFill>
              </a:rPr>
              <a:t>Where did it come from?</a:t>
            </a:r>
          </a:p>
        </p:txBody>
      </p:sp>
      <p:sp>
        <p:nvSpPr>
          <p:cNvPr id="2" name="Title 1">
            <a:extLst>
              <a:ext uri="{FF2B5EF4-FFF2-40B4-BE49-F238E27FC236}">
                <a16:creationId xmlns:a16="http://schemas.microsoft.com/office/drawing/2014/main" id="{CFC71068-AEFA-1FBF-288E-094ECCECC55A}"/>
              </a:ext>
            </a:extLst>
          </p:cNvPr>
          <p:cNvSpPr>
            <a:spLocks noGrp="1"/>
          </p:cNvSpPr>
          <p:nvPr>
            <p:ph type="title"/>
          </p:nvPr>
        </p:nvSpPr>
        <p:spPr/>
        <p:txBody>
          <a:bodyPr/>
          <a:lstStyle/>
          <a:p>
            <a:r>
              <a:rPr lang="en-US" dirty="0"/>
              <a:t>Where in the World?</a:t>
            </a:r>
          </a:p>
        </p:txBody>
      </p:sp>
      <p:sp>
        <p:nvSpPr>
          <p:cNvPr id="4" name="Slide Number Placeholder 3">
            <a:extLst>
              <a:ext uri="{FF2B5EF4-FFF2-40B4-BE49-F238E27FC236}">
                <a16:creationId xmlns:a16="http://schemas.microsoft.com/office/drawing/2014/main" id="{F2555FC3-09A0-4EDF-8D0A-DDFD6314B6F7}"/>
              </a:ext>
            </a:extLst>
          </p:cNvPr>
          <p:cNvSpPr>
            <a:spLocks noGrp="1"/>
          </p:cNvSpPr>
          <p:nvPr>
            <p:ph type="sldNum" sz="quarter" idx="12"/>
          </p:nvPr>
        </p:nvSpPr>
        <p:spPr/>
        <p:txBody>
          <a:bodyPr/>
          <a:lstStyle/>
          <a:p>
            <a:pPr algn="ctr"/>
            <a:fld id="{3C00FB23-6DD6-48B6-A62D-8FFD9A1B5DC8}" type="slidenum">
              <a:rPr lang="en-US" smtClean="0"/>
              <a:pPr algn="ctr"/>
              <a:t>55</a:t>
            </a:fld>
            <a:endParaRPr lang="en-US" dirty="0"/>
          </a:p>
        </p:txBody>
      </p:sp>
      <p:sp>
        <p:nvSpPr>
          <p:cNvPr id="10" name="TextBox 9">
            <a:extLst>
              <a:ext uri="{FF2B5EF4-FFF2-40B4-BE49-F238E27FC236}">
                <a16:creationId xmlns:a16="http://schemas.microsoft.com/office/drawing/2014/main" id="{F75BCB2D-DF4E-0F47-7DB0-3ED7209C94F8}"/>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3</a:t>
            </a:r>
          </a:p>
        </p:txBody>
      </p:sp>
      <p:sp>
        <p:nvSpPr>
          <p:cNvPr id="6" name="TextBox 5">
            <a:extLst>
              <a:ext uri="{FF2B5EF4-FFF2-40B4-BE49-F238E27FC236}">
                <a16:creationId xmlns:a16="http://schemas.microsoft.com/office/drawing/2014/main" id="{305CFE05-B3B8-813C-12C0-9CE074473008}"/>
              </a:ext>
            </a:extLst>
          </p:cNvPr>
          <p:cNvSpPr txBox="1"/>
          <p:nvPr/>
        </p:nvSpPr>
        <p:spPr>
          <a:xfrm>
            <a:off x="7852302" y="4174291"/>
            <a:ext cx="3225800" cy="646331"/>
          </a:xfrm>
          <a:prstGeom prst="rect">
            <a:avLst/>
          </a:prstGeom>
          <a:noFill/>
        </p:spPr>
        <p:txBody>
          <a:bodyPr wrap="square" rtlCol="0">
            <a:spAutoFit/>
          </a:bodyPr>
          <a:lstStyle/>
          <a:p>
            <a:pPr algn="ctr"/>
            <a:r>
              <a:rPr lang="en-US" sz="3600" dirty="0"/>
              <a:t>India</a:t>
            </a:r>
          </a:p>
        </p:txBody>
      </p:sp>
      <p:sp>
        <p:nvSpPr>
          <p:cNvPr id="7" name="TextBox 6">
            <a:extLst>
              <a:ext uri="{FF2B5EF4-FFF2-40B4-BE49-F238E27FC236}">
                <a16:creationId xmlns:a16="http://schemas.microsoft.com/office/drawing/2014/main" id="{BDB5D3F7-9066-0C87-3044-A69C2C697A31}"/>
              </a:ext>
            </a:extLst>
          </p:cNvPr>
          <p:cNvSpPr txBox="1"/>
          <p:nvPr/>
        </p:nvSpPr>
        <p:spPr>
          <a:xfrm>
            <a:off x="1027793" y="5562600"/>
            <a:ext cx="5765800" cy="369332"/>
          </a:xfrm>
          <a:prstGeom prst="rect">
            <a:avLst/>
          </a:prstGeom>
          <a:noFill/>
        </p:spPr>
        <p:txBody>
          <a:bodyPr wrap="square" rtlCol="0">
            <a:spAutoFit/>
          </a:bodyPr>
          <a:lstStyle/>
          <a:p>
            <a:pPr algn="ctr"/>
            <a:r>
              <a:rPr lang="en-US" dirty="0"/>
              <a:t>Tandoori Chicken</a:t>
            </a:r>
          </a:p>
        </p:txBody>
      </p:sp>
      <p:pic>
        <p:nvPicPr>
          <p:cNvPr id="12" name="Picture 11">
            <a:extLst>
              <a:ext uri="{FF2B5EF4-FFF2-40B4-BE49-F238E27FC236}">
                <a16:creationId xmlns:a16="http://schemas.microsoft.com/office/drawing/2014/main" id="{0A09DF3E-E130-6BBA-5FAD-E45D18FE69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0633" y="1926166"/>
            <a:ext cx="4250418" cy="3449615"/>
          </a:xfrm>
          <a:prstGeom prst="rect">
            <a:avLst/>
          </a:prstGeom>
        </p:spPr>
      </p:pic>
    </p:spTree>
    <p:extLst>
      <p:ext uri="{BB962C8B-B14F-4D97-AF65-F5344CB8AC3E}">
        <p14:creationId xmlns:p14="http://schemas.microsoft.com/office/powerpoint/2010/main" val="26049778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02A90-ABD6-5B4B-DF41-55F73963FE8E}"/>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34E6AEAA-2801-B43B-2024-25693712795C}"/>
              </a:ext>
            </a:extLst>
          </p:cNvPr>
          <p:cNvSpPr/>
          <p:nvPr/>
        </p:nvSpPr>
        <p:spPr>
          <a:xfrm>
            <a:off x="7315200" y="1560443"/>
            <a:ext cx="4328491" cy="4298353"/>
          </a:xfrm>
          <a:prstGeom prst="roundRect">
            <a:avLst>
              <a:gd name="adj" fmla="val 742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A4CC454A-31CE-E078-866F-110E41947E26}"/>
              </a:ext>
            </a:extLst>
          </p:cNvPr>
          <p:cNvSpPr txBox="1"/>
          <p:nvPr/>
        </p:nvSpPr>
        <p:spPr>
          <a:xfrm>
            <a:off x="8156685" y="2711026"/>
            <a:ext cx="2602790" cy="523220"/>
          </a:xfrm>
          <a:prstGeom prst="rect">
            <a:avLst/>
          </a:prstGeom>
          <a:noFill/>
        </p:spPr>
        <p:txBody>
          <a:bodyPr wrap="square" rtlCol="0">
            <a:spAutoFit/>
          </a:bodyPr>
          <a:lstStyle/>
          <a:p>
            <a:pPr algn="ctr"/>
            <a:r>
              <a:rPr lang="en-US" sz="1400" b="1" dirty="0">
                <a:solidFill>
                  <a:schemeClr val="bg1"/>
                </a:solidFill>
              </a:rPr>
              <a:t>Where do you think it came from?</a:t>
            </a:r>
          </a:p>
        </p:txBody>
      </p:sp>
      <p:sp>
        <p:nvSpPr>
          <p:cNvPr id="21" name="Rectangle: Rounded Corners 20">
            <a:extLst>
              <a:ext uri="{FF2B5EF4-FFF2-40B4-BE49-F238E27FC236}">
                <a16:creationId xmlns:a16="http://schemas.microsoft.com/office/drawing/2014/main" id="{94B17254-AC60-58DA-437A-389485635338}"/>
              </a:ext>
            </a:extLst>
          </p:cNvPr>
          <p:cNvSpPr/>
          <p:nvPr/>
        </p:nvSpPr>
        <p:spPr>
          <a:xfrm>
            <a:off x="7713706" y="3830739"/>
            <a:ext cx="3488748" cy="1529123"/>
          </a:xfrm>
          <a:prstGeom prst="roundRect">
            <a:avLst>
              <a:gd name="adj" fmla="val 10134"/>
            </a:avLst>
          </a:prstGeom>
          <a:solidFill>
            <a:schemeClr val="bg1"/>
          </a:solid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Graphic 22">
            <a:extLst>
              <a:ext uri="{FF2B5EF4-FFF2-40B4-BE49-F238E27FC236}">
                <a16:creationId xmlns:a16="http://schemas.microsoft.com/office/drawing/2014/main" id="{D77F9D6A-FCE0-EDA2-24A5-6D3EF7D6A9C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252928" y="3304196"/>
            <a:ext cx="424549" cy="424549"/>
          </a:xfrm>
          <a:prstGeom prst="rect">
            <a:avLst/>
          </a:prstGeom>
        </p:spPr>
      </p:pic>
      <p:sp>
        <p:nvSpPr>
          <p:cNvPr id="2" name="Title 1">
            <a:extLst>
              <a:ext uri="{FF2B5EF4-FFF2-40B4-BE49-F238E27FC236}">
                <a16:creationId xmlns:a16="http://schemas.microsoft.com/office/drawing/2014/main" id="{F5528AF4-E909-D469-6B08-2F2C3AA76F15}"/>
              </a:ext>
            </a:extLst>
          </p:cNvPr>
          <p:cNvSpPr>
            <a:spLocks noGrp="1"/>
          </p:cNvSpPr>
          <p:nvPr>
            <p:ph type="title"/>
          </p:nvPr>
        </p:nvSpPr>
        <p:spPr/>
        <p:txBody>
          <a:bodyPr/>
          <a:lstStyle/>
          <a:p>
            <a:r>
              <a:rPr lang="en-US" dirty="0"/>
              <a:t>Where in the World?</a:t>
            </a:r>
          </a:p>
        </p:txBody>
      </p:sp>
      <p:sp>
        <p:nvSpPr>
          <p:cNvPr id="4" name="Slide Number Placeholder 3">
            <a:extLst>
              <a:ext uri="{FF2B5EF4-FFF2-40B4-BE49-F238E27FC236}">
                <a16:creationId xmlns:a16="http://schemas.microsoft.com/office/drawing/2014/main" id="{2F876FD1-BB48-D481-9F5C-B6E5581F1760}"/>
              </a:ext>
            </a:extLst>
          </p:cNvPr>
          <p:cNvSpPr>
            <a:spLocks noGrp="1"/>
          </p:cNvSpPr>
          <p:nvPr>
            <p:ph type="sldNum" sz="quarter" idx="12"/>
          </p:nvPr>
        </p:nvSpPr>
        <p:spPr/>
        <p:txBody>
          <a:bodyPr/>
          <a:lstStyle/>
          <a:p>
            <a:pPr algn="ctr"/>
            <a:fld id="{3C00FB23-6DD6-48B6-A62D-8FFD9A1B5DC8}" type="slidenum">
              <a:rPr lang="en-US" smtClean="0"/>
              <a:pPr algn="ctr"/>
              <a:t>56</a:t>
            </a:fld>
            <a:endParaRPr lang="en-US" dirty="0"/>
          </a:p>
        </p:txBody>
      </p:sp>
      <p:sp>
        <p:nvSpPr>
          <p:cNvPr id="10" name="TextBox 9">
            <a:extLst>
              <a:ext uri="{FF2B5EF4-FFF2-40B4-BE49-F238E27FC236}">
                <a16:creationId xmlns:a16="http://schemas.microsoft.com/office/drawing/2014/main" id="{B37B836E-D65A-D21F-937C-403A65B754B4}"/>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3</a:t>
            </a:r>
          </a:p>
        </p:txBody>
      </p:sp>
      <p:sp>
        <p:nvSpPr>
          <p:cNvPr id="9" name="TextBox 8">
            <a:extLst>
              <a:ext uri="{FF2B5EF4-FFF2-40B4-BE49-F238E27FC236}">
                <a16:creationId xmlns:a16="http://schemas.microsoft.com/office/drawing/2014/main" id="{D709C9E9-A102-4DE1-3775-37B8D3660221}"/>
              </a:ext>
            </a:extLst>
          </p:cNvPr>
          <p:cNvSpPr txBox="1"/>
          <p:nvPr/>
        </p:nvSpPr>
        <p:spPr>
          <a:xfrm>
            <a:off x="1027793" y="5562600"/>
            <a:ext cx="5765800" cy="369332"/>
          </a:xfrm>
          <a:prstGeom prst="rect">
            <a:avLst/>
          </a:prstGeom>
          <a:noFill/>
        </p:spPr>
        <p:txBody>
          <a:bodyPr wrap="square" rtlCol="0">
            <a:spAutoFit/>
          </a:bodyPr>
          <a:lstStyle/>
          <a:p>
            <a:pPr algn="ctr"/>
            <a:r>
              <a:rPr lang="en-US" dirty="0"/>
              <a:t>Hummus and Pita Bread</a:t>
            </a:r>
          </a:p>
        </p:txBody>
      </p:sp>
      <p:pic>
        <p:nvPicPr>
          <p:cNvPr id="5" name="Picture 4">
            <a:extLst>
              <a:ext uri="{FF2B5EF4-FFF2-40B4-BE49-F238E27FC236}">
                <a16:creationId xmlns:a16="http://schemas.microsoft.com/office/drawing/2014/main" id="{8DF9AA95-AA6F-41AA-3FCD-82B2C7F7B3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6797" y="2455953"/>
            <a:ext cx="4453290" cy="2921000"/>
          </a:xfrm>
          <a:prstGeom prst="rect">
            <a:avLst/>
          </a:prstGeom>
        </p:spPr>
      </p:pic>
    </p:spTree>
    <p:extLst>
      <p:ext uri="{BB962C8B-B14F-4D97-AF65-F5344CB8AC3E}">
        <p14:creationId xmlns:p14="http://schemas.microsoft.com/office/powerpoint/2010/main" val="38970965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DF511-02A9-4A00-74E7-E0339D278027}"/>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F9C2A8B4-04A0-E0F9-113D-44487DD0DF27}"/>
              </a:ext>
            </a:extLst>
          </p:cNvPr>
          <p:cNvSpPr/>
          <p:nvPr/>
        </p:nvSpPr>
        <p:spPr>
          <a:xfrm>
            <a:off x="7315200" y="1560443"/>
            <a:ext cx="4328491" cy="4298353"/>
          </a:xfrm>
          <a:prstGeom prst="roundRect">
            <a:avLst>
              <a:gd name="adj" fmla="val 7423"/>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359CB7EB-84E4-9E4E-9E60-C3AE976F8167}"/>
              </a:ext>
            </a:extLst>
          </p:cNvPr>
          <p:cNvSpPr/>
          <p:nvPr/>
        </p:nvSpPr>
        <p:spPr>
          <a:xfrm>
            <a:off x="7713706" y="3830739"/>
            <a:ext cx="3488748" cy="1529123"/>
          </a:xfrm>
          <a:prstGeom prst="roundRect">
            <a:avLst>
              <a:gd name="adj" fmla="val 10134"/>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a:extLst>
              <a:ext uri="{FF2B5EF4-FFF2-40B4-BE49-F238E27FC236}">
                <a16:creationId xmlns:a16="http://schemas.microsoft.com/office/drawing/2014/main" id="{63F4C727-DD8C-7078-CF5A-C4A32F63382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252928" y="3304196"/>
            <a:ext cx="424549" cy="424549"/>
          </a:xfrm>
          <a:prstGeom prst="rect">
            <a:avLst/>
          </a:prstGeom>
        </p:spPr>
      </p:pic>
      <p:sp>
        <p:nvSpPr>
          <p:cNvPr id="24" name="TextBox 23">
            <a:extLst>
              <a:ext uri="{FF2B5EF4-FFF2-40B4-BE49-F238E27FC236}">
                <a16:creationId xmlns:a16="http://schemas.microsoft.com/office/drawing/2014/main" id="{C7239AA8-ECE8-7CF2-91F3-C3FF94732EF0}"/>
              </a:ext>
            </a:extLst>
          </p:cNvPr>
          <p:cNvSpPr txBox="1"/>
          <p:nvPr/>
        </p:nvSpPr>
        <p:spPr>
          <a:xfrm>
            <a:off x="8163807" y="2848624"/>
            <a:ext cx="2602790" cy="307777"/>
          </a:xfrm>
          <a:prstGeom prst="rect">
            <a:avLst/>
          </a:prstGeom>
          <a:noFill/>
        </p:spPr>
        <p:txBody>
          <a:bodyPr wrap="square" rtlCol="0">
            <a:spAutoFit/>
          </a:bodyPr>
          <a:lstStyle/>
          <a:p>
            <a:pPr algn="ctr"/>
            <a:r>
              <a:rPr lang="en-US" sz="1400" b="1" dirty="0">
                <a:solidFill>
                  <a:schemeClr val="bg1"/>
                </a:solidFill>
              </a:rPr>
              <a:t>Where did it come from?</a:t>
            </a:r>
          </a:p>
        </p:txBody>
      </p:sp>
      <p:sp>
        <p:nvSpPr>
          <p:cNvPr id="2" name="Title 1">
            <a:extLst>
              <a:ext uri="{FF2B5EF4-FFF2-40B4-BE49-F238E27FC236}">
                <a16:creationId xmlns:a16="http://schemas.microsoft.com/office/drawing/2014/main" id="{1494F91D-8F1A-03E6-4262-A9826A0AA443}"/>
              </a:ext>
            </a:extLst>
          </p:cNvPr>
          <p:cNvSpPr>
            <a:spLocks noGrp="1"/>
          </p:cNvSpPr>
          <p:nvPr>
            <p:ph type="title"/>
          </p:nvPr>
        </p:nvSpPr>
        <p:spPr/>
        <p:txBody>
          <a:bodyPr/>
          <a:lstStyle/>
          <a:p>
            <a:r>
              <a:rPr lang="en-US" dirty="0"/>
              <a:t>Where in the World?</a:t>
            </a:r>
          </a:p>
        </p:txBody>
      </p:sp>
      <p:sp>
        <p:nvSpPr>
          <p:cNvPr id="4" name="Slide Number Placeholder 3">
            <a:extLst>
              <a:ext uri="{FF2B5EF4-FFF2-40B4-BE49-F238E27FC236}">
                <a16:creationId xmlns:a16="http://schemas.microsoft.com/office/drawing/2014/main" id="{84AA45A7-C30A-A894-F0F4-B8BF286F302B}"/>
              </a:ext>
            </a:extLst>
          </p:cNvPr>
          <p:cNvSpPr>
            <a:spLocks noGrp="1"/>
          </p:cNvSpPr>
          <p:nvPr>
            <p:ph type="sldNum" sz="quarter" idx="12"/>
          </p:nvPr>
        </p:nvSpPr>
        <p:spPr/>
        <p:txBody>
          <a:bodyPr/>
          <a:lstStyle/>
          <a:p>
            <a:pPr algn="ctr"/>
            <a:fld id="{3C00FB23-6DD6-48B6-A62D-8FFD9A1B5DC8}" type="slidenum">
              <a:rPr lang="en-US" smtClean="0"/>
              <a:pPr algn="ctr"/>
              <a:t>57</a:t>
            </a:fld>
            <a:endParaRPr lang="en-US" dirty="0"/>
          </a:p>
        </p:txBody>
      </p:sp>
      <p:sp>
        <p:nvSpPr>
          <p:cNvPr id="10" name="TextBox 9">
            <a:extLst>
              <a:ext uri="{FF2B5EF4-FFF2-40B4-BE49-F238E27FC236}">
                <a16:creationId xmlns:a16="http://schemas.microsoft.com/office/drawing/2014/main" id="{F9448876-3D2C-1899-2B7A-EBD4FE4ED252}"/>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3</a:t>
            </a:r>
          </a:p>
        </p:txBody>
      </p:sp>
      <p:sp>
        <p:nvSpPr>
          <p:cNvPr id="6" name="TextBox 5">
            <a:extLst>
              <a:ext uri="{FF2B5EF4-FFF2-40B4-BE49-F238E27FC236}">
                <a16:creationId xmlns:a16="http://schemas.microsoft.com/office/drawing/2014/main" id="{7435C5AD-8153-C45B-D12F-16F1965A89E2}"/>
              </a:ext>
            </a:extLst>
          </p:cNvPr>
          <p:cNvSpPr txBox="1"/>
          <p:nvPr/>
        </p:nvSpPr>
        <p:spPr>
          <a:xfrm>
            <a:off x="7879159" y="4297402"/>
            <a:ext cx="3172085" cy="523220"/>
          </a:xfrm>
          <a:prstGeom prst="rect">
            <a:avLst/>
          </a:prstGeom>
          <a:noFill/>
        </p:spPr>
        <p:txBody>
          <a:bodyPr wrap="square" rtlCol="0">
            <a:spAutoFit/>
          </a:bodyPr>
          <a:lstStyle/>
          <a:p>
            <a:pPr algn="ctr"/>
            <a:r>
              <a:rPr lang="en-US" sz="2800" dirty="0"/>
              <a:t>The Middle East</a:t>
            </a:r>
          </a:p>
        </p:txBody>
      </p:sp>
      <p:sp>
        <p:nvSpPr>
          <p:cNvPr id="5" name="TextBox 4">
            <a:extLst>
              <a:ext uri="{FF2B5EF4-FFF2-40B4-BE49-F238E27FC236}">
                <a16:creationId xmlns:a16="http://schemas.microsoft.com/office/drawing/2014/main" id="{BAEC76FB-2F6F-5348-8FE6-ABB97068F5C9}"/>
              </a:ext>
            </a:extLst>
          </p:cNvPr>
          <p:cNvSpPr txBox="1"/>
          <p:nvPr/>
        </p:nvSpPr>
        <p:spPr>
          <a:xfrm>
            <a:off x="1027793" y="5562600"/>
            <a:ext cx="5765800" cy="369332"/>
          </a:xfrm>
          <a:prstGeom prst="rect">
            <a:avLst/>
          </a:prstGeom>
          <a:noFill/>
        </p:spPr>
        <p:txBody>
          <a:bodyPr wrap="square" rtlCol="0">
            <a:spAutoFit/>
          </a:bodyPr>
          <a:lstStyle/>
          <a:p>
            <a:pPr algn="ctr"/>
            <a:r>
              <a:rPr lang="en-US" dirty="0"/>
              <a:t>Hummus and Pita Bread</a:t>
            </a:r>
          </a:p>
        </p:txBody>
      </p:sp>
      <p:pic>
        <p:nvPicPr>
          <p:cNvPr id="9" name="Picture 8">
            <a:extLst>
              <a:ext uri="{FF2B5EF4-FFF2-40B4-BE49-F238E27FC236}">
                <a16:creationId xmlns:a16="http://schemas.microsoft.com/office/drawing/2014/main" id="{3CDE3E3A-70CC-3B21-0E99-56C51BA5FE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1720" y="2364290"/>
            <a:ext cx="4453290" cy="2921000"/>
          </a:xfrm>
          <a:prstGeom prst="rect">
            <a:avLst/>
          </a:prstGeom>
        </p:spPr>
      </p:pic>
    </p:spTree>
    <p:extLst>
      <p:ext uri="{BB962C8B-B14F-4D97-AF65-F5344CB8AC3E}">
        <p14:creationId xmlns:p14="http://schemas.microsoft.com/office/powerpoint/2010/main" val="4475891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B8985-946A-C72E-542A-2B568025BBF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7675334-AF1D-E6E1-312A-60F615F250D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60397" y="171940"/>
            <a:ext cx="10327340" cy="6356466"/>
          </a:xfrm>
          <a:prstGeom prst="rect">
            <a:avLst/>
          </a:prstGeom>
        </p:spPr>
      </p:pic>
      <p:sp>
        <p:nvSpPr>
          <p:cNvPr id="4" name="Slide Number Placeholder 3">
            <a:extLst>
              <a:ext uri="{FF2B5EF4-FFF2-40B4-BE49-F238E27FC236}">
                <a16:creationId xmlns:a16="http://schemas.microsoft.com/office/drawing/2014/main" id="{83B50216-650B-9577-1DA6-470CF01BCEC9}"/>
              </a:ext>
            </a:extLst>
          </p:cNvPr>
          <p:cNvSpPr>
            <a:spLocks noGrp="1"/>
          </p:cNvSpPr>
          <p:nvPr>
            <p:ph type="sldNum" sz="quarter" idx="12"/>
          </p:nvPr>
        </p:nvSpPr>
        <p:spPr/>
        <p:txBody>
          <a:bodyPr/>
          <a:lstStyle/>
          <a:p>
            <a:pPr algn="ctr"/>
            <a:fld id="{3C00FB23-6DD6-48B6-A62D-8FFD9A1B5DC8}" type="slidenum">
              <a:rPr lang="en-US" smtClean="0"/>
              <a:pPr algn="ctr"/>
              <a:t>58</a:t>
            </a:fld>
            <a:endParaRPr lang="en-US" dirty="0"/>
          </a:p>
        </p:txBody>
      </p:sp>
      <p:sp>
        <p:nvSpPr>
          <p:cNvPr id="9" name="TextBox 8">
            <a:extLst>
              <a:ext uri="{FF2B5EF4-FFF2-40B4-BE49-F238E27FC236}">
                <a16:creationId xmlns:a16="http://schemas.microsoft.com/office/drawing/2014/main" id="{485243EE-C8CC-5705-6A97-119BB4B42595}"/>
              </a:ext>
            </a:extLst>
          </p:cNvPr>
          <p:cNvSpPr txBox="1"/>
          <p:nvPr/>
        </p:nvSpPr>
        <p:spPr>
          <a:xfrm>
            <a:off x="5062254" y="1894669"/>
            <a:ext cx="4971867" cy="2554545"/>
          </a:xfrm>
          <a:prstGeom prst="rect">
            <a:avLst/>
          </a:prstGeom>
          <a:noFill/>
        </p:spPr>
        <p:txBody>
          <a:bodyPr wrap="square" rtlCol="0">
            <a:spAutoFit/>
          </a:bodyPr>
          <a:lstStyle/>
          <a:p>
            <a:pPr algn="ctr"/>
            <a:r>
              <a:rPr lang="en-US" sz="4000" b="1" dirty="0">
                <a:solidFill>
                  <a:schemeClr val="bg1"/>
                </a:solidFill>
              </a:rPr>
              <a:t>What kind of food culture influences what you eat? </a:t>
            </a:r>
          </a:p>
        </p:txBody>
      </p:sp>
      <p:sp>
        <p:nvSpPr>
          <p:cNvPr id="11" name="TextBox 10">
            <a:extLst>
              <a:ext uri="{FF2B5EF4-FFF2-40B4-BE49-F238E27FC236}">
                <a16:creationId xmlns:a16="http://schemas.microsoft.com/office/drawing/2014/main" id="{D4894865-D06F-8857-91D1-4250AED49DD8}"/>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3</a:t>
            </a:r>
          </a:p>
        </p:txBody>
      </p:sp>
    </p:spTree>
    <p:extLst>
      <p:ext uri="{BB962C8B-B14F-4D97-AF65-F5344CB8AC3E}">
        <p14:creationId xmlns:p14="http://schemas.microsoft.com/office/powerpoint/2010/main" val="11849677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FCF0F-2ED0-E60E-93F3-56A5DA2A08E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F51F431-C3F8-72E6-08EA-4E4DB8253A2B}"/>
              </a:ext>
            </a:extLst>
          </p:cNvPr>
          <p:cNvSpPr>
            <a:spLocks noGrp="1"/>
          </p:cNvSpPr>
          <p:nvPr>
            <p:ph type="sldNum" sz="quarter" idx="12"/>
          </p:nvPr>
        </p:nvSpPr>
        <p:spPr/>
        <p:txBody>
          <a:bodyPr/>
          <a:lstStyle/>
          <a:p>
            <a:pPr algn="ctr"/>
            <a:fld id="{3C00FB23-6DD6-48B6-A62D-8FFD9A1B5DC8}" type="slidenum">
              <a:rPr lang="en-US" smtClean="0"/>
              <a:pPr algn="ctr"/>
              <a:t>59</a:t>
            </a:fld>
            <a:endParaRPr lang="en-US" dirty="0"/>
          </a:p>
        </p:txBody>
      </p:sp>
      <p:sp>
        <p:nvSpPr>
          <p:cNvPr id="6" name="TextBox 5">
            <a:extLst>
              <a:ext uri="{FF2B5EF4-FFF2-40B4-BE49-F238E27FC236}">
                <a16:creationId xmlns:a16="http://schemas.microsoft.com/office/drawing/2014/main" id="{B1C88DBC-62CA-4739-3439-05F29E94BF7F}"/>
              </a:ext>
            </a:extLst>
          </p:cNvPr>
          <p:cNvSpPr txBox="1"/>
          <p:nvPr/>
        </p:nvSpPr>
        <p:spPr>
          <a:xfrm>
            <a:off x="337556" y="681037"/>
            <a:ext cx="1649186" cy="461665"/>
          </a:xfrm>
          <a:prstGeom prst="rect">
            <a:avLst/>
          </a:prstGeom>
          <a:noFill/>
        </p:spPr>
        <p:txBody>
          <a:bodyPr wrap="square" rtlCol="0">
            <a:spAutoFit/>
          </a:bodyPr>
          <a:lstStyle/>
          <a:p>
            <a:r>
              <a:rPr lang="en-US" sz="2400" dirty="0">
                <a:solidFill>
                  <a:schemeClr val="bg1"/>
                </a:solidFill>
              </a:rPr>
              <a:t>TOPIC 1</a:t>
            </a:r>
          </a:p>
        </p:txBody>
      </p:sp>
      <p:sp>
        <p:nvSpPr>
          <p:cNvPr id="7" name="Rectangle 6">
            <a:extLst>
              <a:ext uri="{FF2B5EF4-FFF2-40B4-BE49-F238E27FC236}">
                <a16:creationId xmlns:a16="http://schemas.microsoft.com/office/drawing/2014/main" id="{DDEB4340-A4E5-5339-8DDD-1AB7CA6B9296}"/>
              </a:ext>
            </a:extLst>
          </p:cNvPr>
          <p:cNvSpPr/>
          <p:nvPr/>
        </p:nvSpPr>
        <p:spPr>
          <a:xfrm>
            <a:off x="0" y="2460325"/>
            <a:ext cx="12192000" cy="336157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E178D71-A364-192E-00ED-45C29B75A7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79" y="481547"/>
            <a:ext cx="3721246" cy="2892151"/>
          </a:xfrm>
          <a:prstGeom prst="rect">
            <a:avLst/>
          </a:prstGeom>
        </p:spPr>
      </p:pic>
      <p:sp>
        <p:nvSpPr>
          <p:cNvPr id="2" name="Title 1">
            <a:extLst>
              <a:ext uri="{FF2B5EF4-FFF2-40B4-BE49-F238E27FC236}">
                <a16:creationId xmlns:a16="http://schemas.microsoft.com/office/drawing/2014/main" id="{3492DCB5-E5DA-BDB9-97F9-478260C69D39}"/>
              </a:ext>
            </a:extLst>
          </p:cNvPr>
          <p:cNvSpPr>
            <a:spLocks noGrp="1"/>
          </p:cNvSpPr>
          <p:nvPr>
            <p:ph type="title"/>
          </p:nvPr>
        </p:nvSpPr>
        <p:spPr>
          <a:xfrm>
            <a:off x="1412471" y="3450005"/>
            <a:ext cx="9367058" cy="1147791"/>
          </a:xfrm>
        </p:spPr>
        <p:txBody>
          <a:bodyPr>
            <a:normAutofit fontScale="90000"/>
          </a:bodyPr>
          <a:lstStyle/>
          <a:p>
            <a:pPr algn="ctr"/>
            <a:r>
              <a:rPr lang="en-US" b="0" dirty="0">
                <a:solidFill>
                  <a:schemeClr val="bg1"/>
                </a:solidFill>
              </a:rPr>
              <a:t>LESSON 4</a:t>
            </a:r>
            <a:br>
              <a:rPr lang="en-US" b="0" dirty="0">
                <a:solidFill>
                  <a:schemeClr val="bg1"/>
                </a:solidFill>
              </a:rPr>
            </a:br>
            <a:br>
              <a:rPr lang="en-US" sz="1100" b="0" dirty="0">
                <a:solidFill>
                  <a:schemeClr val="bg1"/>
                </a:solidFill>
              </a:rPr>
            </a:br>
            <a:r>
              <a:rPr lang="en-US" sz="5300" dirty="0">
                <a:solidFill>
                  <a:schemeClr val="bg1"/>
                </a:solidFill>
              </a:rPr>
              <a:t>FOODS WORK TOGETHER</a:t>
            </a:r>
          </a:p>
        </p:txBody>
      </p:sp>
    </p:spTree>
    <p:extLst>
      <p:ext uri="{BB962C8B-B14F-4D97-AF65-F5344CB8AC3E}">
        <p14:creationId xmlns:p14="http://schemas.microsoft.com/office/powerpoint/2010/main" val="11446601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906DA-45C9-0E74-3D64-1BCF79112DF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A2AD384-AE17-713B-D4F7-B419D9B551BF}"/>
              </a:ext>
            </a:extLst>
          </p:cNvPr>
          <p:cNvSpPr>
            <a:spLocks noGrp="1"/>
          </p:cNvSpPr>
          <p:nvPr>
            <p:ph type="sldNum" sz="quarter" idx="12"/>
          </p:nvPr>
        </p:nvSpPr>
        <p:spPr/>
        <p:txBody>
          <a:bodyPr/>
          <a:lstStyle/>
          <a:p>
            <a:pPr algn="ctr"/>
            <a:fld id="{3C00FB23-6DD6-48B6-A62D-8FFD9A1B5DC8}" type="slidenum">
              <a:rPr lang="en-US" smtClean="0"/>
              <a:pPr algn="ctr"/>
              <a:t>60</a:t>
            </a:fld>
            <a:endParaRPr lang="en-US" dirty="0"/>
          </a:p>
        </p:txBody>
      </p:sp>
      <p:pic>
        <p:nvPicPr>
          <p:cNvPr id="8" name="Picture 7">
            <a:extLst>
              <a:ext uri="{FF2B5EF4-FFF2-40B4-BE49-F238E27FC236}">
                <a16:creationId xmlns:a16="http://schemas.microsoft.com/office/drawing/2014/main" id="{34AE64CA-A9AD-1FC1-A04C-5EF2B2A17C1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22238" y="795522"/>
            <a:ext cx="9747524" cy="5266955"/>
          </a:xfrm>
          <a:prstGeom prst="rect">
            <a:avLst/>
          </a:prstGeom>
        </p:spPr>
      </p:pic>
      <p:sp>
        <p:nvSpPr>
          <p:cNvPr id="9" name="TextBox 8">
            <a:extLst>
              <a:ext uri="{FF2B5EF4-FFF2-40B4-BE49-F238E27FC236}">
                <a16:creationId xmlns:a16="http://schemas.microsoft.com/office/drawing/2014/main" id="{7F1D6EEC-4675-5190-3419-8CBBA466938C}"/>
              </a:ext>
            </a:extLst>
          </p:cNvPr>
          <p:cNvSpPr txBox="1"/>
          <p:nvPr/>
        </p:nvSpPr>
        <p:spPr>
          <a:xfrm>
            <a:off x="5384983" y="1671832"/>
            <a:ext cx="4971867" cy="2800767"/>
          </a:xfrm>
          <a:prstGeom prst="rect">
            <a:avLst/>
          </a:prstGeom>
          <a:noFill/>
        </p:spPr>
        <p:txBody>
          <a:bodyPr wrap="square" rtlCol="0">
            <a:spAutoFit/>
          </a:bodyPr>
          <a:lstStyle/>
          <a:p>
            <a:r>
              <a:rPr lang="en-US" sz="4400" b="1" dirty="0">
                <a:solidFill>
                  <a:schemeClr val="tx2"/>
                </a:solidFill>
              </a:rPr>
              <a:t>What does a meal look like in your eating pattern?</a:t>
            </a:r>
          </a:p>
        </p:txBody>
      </p:sp>
      <p:sp>
        <p:nvSpPr>
          <p:cNvPr id="11" name="TextBox 10">
            <a:extLst>
              <a:ext uri="{FF2B5EF4-FFF2-40B4-BE49-F238E27FC236}">
                <a16:creationId xmlns:a16="http://schemas.microsoft.com/office/drawing/2014/main" id="{EBB6D1FB-4996-DC33-B32D-097F608B3BE9}"/>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4</a:t>
            </a:r>
          </a:p>
        </p:txBody>
      </p:sp>
    </p:spTree>
    <p:extLst>
      <p:ext uri="{BB962C8B-B14F-4D97-AF65-F5344CB8AC3E}">
        <p14:creationId xmlns:p14="http://schemas.microsoft.com/office/powerpoint/2010/main" val="35769814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B9A21-A834-9CDC-399D-223ABC6B6E0F}"/>
            </a:ext>
          </a:extLst>
        </p:cNvPr>
        <p:cNvGrpSpPr/>
        <p:nvPr/>
      </p:nvGrpSpPr>
      <p:grpSpPr>
        <a:xfrm>
          <a:off x="0" y="0"/>
          <a:ext cx="0" cy="0"/>
          <a:chOff x="0" y="0"/>
          <a:chExt cx="0" cy="0"/>
        </a:xfrm>
      </p:grpSpPr>
      <p:sp>
        <p:nvSpPr>
          <p:cNvPr id="32" name="Rectangle: Rounded Corners 31">
            <a:extLst>
              <a:ext uri="{FF2B5EF4-FFF2-40B4-BE49-F238E27FC236}">
                <a16:creationId xmlns:a16="http://schemas.microsoft.com/office/drawing/2014/main" id="{7ED4B5F2-30DE-046B-D9A8-17C3ABF0EA7B}"/>
              </a:ext>
            </a:extLst>
          </p:cNvPr>
          <p:cNvSpPr/>
          <p:nvPr/>
        </p:nvSpPr>
        <p:spPr>
          <a:xfrm>
            <a:off x="6247985" y="1250853"/>
            <a:ext cx="5004883" cy="1339721"/>
          </a:xfrm>
          <a:prstGeom prst="roundRect">
            <a:avLst>
              <a:gd name="adj" fmla="val 7658"/>
            </a:avLst>
          </a:prstGeom>
          <a:solidFill>
            <a:schemeClr val="accent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4498A367-F88C-FA9A-19E0-36F142C59B56}"/>
              </a:ext>
            </a:extLst>
          </p:cNvPr>
          <p:cNvSpPr/>
          <p:nvPr/>
        </p:nvSpPr>
        <p:spPr>
          <a:xfrm>
            <a:off x="1392758" y="3933546"/>
            <a:ext cx="3694287" cy="2175779"/>
          </a:xfrm>
          <a:prstGeom prst="roundRect">
            <a:avLst>
              <a:gd name="adj" fmla="val 13568"/>
            </a:avLst>
          </a:prstGeom>
          <a:solidFill>
            <a:schemeClr val="accent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0C05052F-F3EF-CF05-CAE9-11C9465F1F5A}"/>
              </a:ext>
            </a:extLst>
          </p:cNvPr>
          <p:cNvSpPr>
            <a:spLocks noGrp="1"/>
          </p:cNvSpPr>
          <p:nvPr>
            <p:ph type="sldNum" sz="quarter" idx="12"/>
          </p:nvPr>
        </p:nvSpPr>
        <p:spPr/>
        <p:txBody>
          <a:bodyPr/>
          <a:lstStyle/>
          <a:p>
            <a:pPr algn="ctr"/>
            <a:fld id="{3C00FB23-6DD6-48B6-A62D-8FFD9A1B5DC8}" type="slidenum">
              <a:rPr lang="en-US" smtClean="0"/>
              <a:pPr algn="ctr"/>
              <a:t>61</a:t>
            </a:fld>
            <a:endParaRPr lang="en-US" dirty="0"/>
          </a:p>
        </p:txBody>
      </p:sp>
      <p:sp>
        <p:nvSpPr>
          <p:cNvPr id="5" name="Content Placeholder 2">
            <a:extLst>
              <a:ext uri="{FF2B5EF4-FFF2-40B4-BE49-F238E27FC236}">
                <a16:creationId xmlns:a16="http://schemas.microsoft.com/office/drawing/2014/main" id="{13A8D4FC-2527-6172-0050-67C40E622D89}"/>
              </a:ext>
            </a:extLst>
          </p:cNvPr>
          <p:cNvSpPr txBox="1">
            <a:spLocks/>
          </p:cNvSpPr>
          <p:nvPr/>
        </p:nvSpPr>
        <p:spPr>
          <a:xfrm>
            <a:off x="1757828" y="4204526"/>
            <a:ext cx="2940630" cy="190480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A meal is like a chapter in a book. Many meals and foods make up an eating pattern, like chapters make up a whole story. </a:t>
            </a:r>
            <a:endParaRPr lang="en-US" sz="2000" b="1" dirty="0">
              <a:solidFill>
                <a:schemeClr val="bg1"/>
              </a:solidFill>
            </a:endParaRPr>
          </a:p>
        </p:txBody>
      </p:sp>
      <p:sp>
        <p:nvSpPr>
          <p:cNvPr id="6" name="Content Placeholder 2">
            <a:extLst>
              <a:ext uri="{FF2B5EF4-FFF2-40B4-BE49-F238E27FC236}">
                <a16:creationId xmlns:a16="http://schemas.microsoft.com/office/drawing/2014/main" id="{AEB100DD-48CE-1F21-DF6A-99BE6AADA754}"/>
              </a:ext>
            </a:extLst>
          </p:cNvPr>
          <p:cNvSpPr txBox="1">
            <a:spLocks/>
          </p:cNvSpPr>
          <p:nvPr/>
        </p:nvSpPr>
        <p:spPr>
          <a:xfrm>
            <a:off x="6468824" y="1506645"/>
            <a:ext cx="4640349" cy="1021838"/>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Healthy eating patterns have a variety of foods like dairy, vegetables, fruits, grains, and protein foods.</a:t>
            </a:r>
            <a:endParaRPr lang="en-US" sz="2000" b="1" dirty="0">
              <a:solidFill>
                <a:schemeClr val="bg1"/>
              </a:solidFill>
            </a:endParaRPr>
          </a:p>
        </p:txBody>
      </p:sp>
      <p:sp>
        <p:nvSpPr>
          <p:cNvPr id="34" name="Rectangle: Rounded Corners 33">
            <a:extLst>
              <a:ext uri="{FF2B5EF4-FFF2-40B4-BE49-F238E27FC236}">
                <a16:creationId xmlns:a16="http://schemas.microsoft.com/office/drawing/2014/main" id="{8CB34F58-27BA-3895-E60B-B7BA494005BC}"/>
              </a:ext>
            </a:extLst>
          </p:cNvPr>
          <p:cNvSpPr/>
          <p:nvPr/>
        </p:nvSpPr>
        <p:spPr>
          <a:xfrm>
            <a:off x="6967575" y="2970746"/>
            <a:ext cx="4207228" cy="944845"/>
          </a:xfrm>
          <a:prstGeom prst="roundRect">
            <a:avLst>
              <a:gd name="adj" fmla="val 10666"/>
            </a:avLst>
          </a:prstGeom>
          <a:solidFill>
            <a:schemeClr val="accent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033A09D1-5083-B6F1-F1A9-082941BCD0B0}"/>
              </a:ext>
            </a:extLst>
          </p:cNvPr>
          <p:cNvSpPr txBox="1">
            <a:spLocks/>
          </p:cNvSpPr>
          <p:nvPr/>
        </p:nvSpPr>
        <p:spPr>
          <a:xfrm>
            <a:off x="7394606" y="3163239"/>
            <a:ext cx="3576217" cy="757233"/>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A favorite meal probably has more than one food group.</a:t>
            </a:r>
            <a:endParaRPr lang="en-US" sz="2000" dirty="0">
              <a:solidFill>
                <a:schemeClr val="bg1"/>
              </a:solidFill>
            </a:endParaRPr>
          </a:p>
        </p:txBody>
      </p:sp>
      <p:sp>
        <p:nvSpPr>
          <p:cNvPr id="26" name="Rectangle: Rounded Corners 25">
            <a:extLst>
              <a:ext uri="{FF2B5EF4-FFF2-40B4-BE49-F238E27FC236}">
                <a16:creationId xmlns:a16="http://schemas.microsoft.com/office/drawing/2014/main" id="{D03BCDDB-0075-EA6A-3429-FEAD56342245}"/>
              </a:ext>
            </a:extLst>
          </p:cNvPr>
          <p:cNvSpPr/>
          <p:nvPr/>
        </p:nvSpPr>
        <p:spPr>
          <a:xfrm>
            <a:off x="920681" y="2140062"/>
            <a:ext cx="4854293" cy="1484397"/>
          </a:xfrm>
          <a:prstGeom prst="roundRect">
            <a:avLst>
              <a:gd name="adj" fmla="val 13568"/>
            </a:avLst>
          </a:prstGeom>
          <a:solidFill>
            <a:schemeClr val="accent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422C0B33-F2DE-56A1-E07D-9329544236F8}"/>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4</a:t>
            </a:r>
          </a:p>
        </p:txBody>
      </p:sp>
      <p:sp>
        <p:nvSpPr>
          <p:cNvPr id="10" name="Rectangle: Rounded Corners 9">
            <a:extLst>
              <a:ext uri="{FF2B5EF4-FFF2-40B4-BE49-F238E27FC236}">
                <a16:creationId xmlns:a16="http://schemas.microsoft.com/office/drawing/2014/main" id="{6795A9F9-1B06-98AA-463D-98CF93C79555}"/>
              </a:ext>
            </a:extLst>
          </p:cNvPr>
          <p:cNvSpPr/>
          <p:nvPr/>
        </p:nvSpPr>
        <p:spPr>
          <a:xfrm>
            <a:off x="7152145" y="4354500"/>
            <a:ext cx="4509243" cy="1875566"/>
          </a:xfrm>
          <a:prstGeom prst="roundRect">
            <a:avLst>
              <a:gd name="adj" fmla="val 10666"/>
            </a:avLst>
          </a:prstGeom>
          <a:solidFill>
            <a:schemeClr val="accent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B34FE0D2-1B74-FA9B-F104-66EC366452BC}"/>
              </a:ext>
            </a:extLst>
          </p:cNvPr>
          <p:cNvSpPr txBox="1">
            <a:spLocks/>
          </p:cNvSpPr>
          <p:nvPr/>
        </p:nvSpPr>
        <p:spPr>
          <a:xfrm>
            <a:off x="7454114" y="4635840"/>
            <a:ext cx="4028245" cy="184881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Meals can look different for different people because what a person likes, where a person lives and who provides the meals are unique.</a:t>
            </a:r>
            <a:endParaRPr lang="en-US" sz="2000" dirty="0">
              <a:solidFill>
                <a:schemeClr val="bg1"/>
              </a:solidFill>
            </a:endParaRPr>
          </a:p>
        </p:txBody>
      </p:sp>
      <p:pic>
        <p:nvPicPr>
          <p:cNvPr id="11" name="Picture 10">
            <a:extLst>
              <a:ext uri="{FF2B5EF4-FFF2-40B4-BE49-F238E27FC236}">
                <a16:creationId xmlns:a16="http://schemas.microsoft.com/office/drawing/2014/main" id="{04C1D9BC-587C-46B4-0122-569660070B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8973" y="3225330"/>
            <a:ext cx="2825502" cy="3276607"/>
          </a:xfrm>
          <a:prstGeom prst="rect">
            <a:avLst/>
          </a:prstGeom>
        </p:spPr>
      </p:pic>
      <p:sp>
        <p:nvSpPr>
          <p:cNvPr id="3" name="Content Placeholder 2">
            <a:extLst>
              <a:ext uri="{FF2B5EF4-FFF2-40B4-BE49-F238E27FC236}">
                <a16:creationId xmlns:a16="http://schemas.microsoft.com/office/drawing/2014/main" id="{9C27F795-E6DF-33B7-72A6-AF13C5B6BA29}"/>
              </a:ext>
            </a:extLst>
          </p:cNvPr>
          <p:cNvSpPr>
            <a:spLocks noGrp="1"/>
          </p:cNvSpPr>
          <p:nvPr>
            <p:ph idx="4294967295"/>
          </p:nvPr>
        </p:nvSpPr>
        <p:spPr>
          <a:xfrm>
            <a:off x="1278520" y="2435240"/>
            <a:ext cx="4138613" cy="2211387"/>
          </a:xfrm>
          <a:noFill/>
        </p:spPr>
        <p:txBody>
          <a:bodyPr lIns="0" tIns="0" rIns="0" bIns="0">
            <a:noAutofit/>
          </a:bodyPr>
          <a:lstStyle/>
          <a:p>
            <a:pPr marL="0" indent="0">
              <a:lnSpc>
                <a:spcPct val="100000"/>
              </a:lnSpc>
              <a:spcBef>
                <a:spcPts val="0"/>
              </a:spcBef>
              <a:buNone/>
            </a:pPr>
            <a:r>
              <a:rPr lang="en-US" sz="1800" b="1" dirty="0">
                <a:solidFill>
                  <a:schemeClr val="bg1"/>
                </a:solidFill>
              </a:rPr>
              <a:t>An eating pattern is the mix of foods and drinks a person usually eats over time. </a:t>
            </a:r>
          </a:p>
        </p:txBody>
      </p:sp>
    </p:spTree>
    <p:extLst>
      <p:ext uri="{BB962C8B-B14F-4D97-AF65-F5344CB8AC3E}">
        <p14:creationId xmlns:p14="http://schemas.microsoft.com/office/powerpoint/2010/main" val="22460012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D2811-6238-650C-48A1-E4C781A9E3C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82109CE-B03B-0614-2BD1-5377A9A02824}"/>
              </a:ext>
            </a:extLst>
          </p:cNvPr>
          <p:cNvSpPr>
            <a:spLocks noGrp="1"/>
          </p:cNvSpPr>
          <p:nvPr>
            <p:ph type="sldNum" sz="quarter" idx="12"/>
          </p:nvPr>
        </p:nvSpPr>
        <p:spPr/>
        <p:txBody>
          <a:bodyPr/>
          <a:lstStyle/>
          <a:p>
            <a:pPr algn="ctr"/>
            <a:fld id="{3C00FB23-6DD6-48B6-A62D-8FFD9A1B5DC8}" type="slidenum">
              <a:rPr lang="en-US" smtClean="0"/>
              <a:pPr algn="ctr"/>
              <a:t>62</a:t>
            </a:fld>
            <a:endParaRPr lang="en-US" dirty="0"/>
          </a:p>
        </p:txBody>
      </p:sp>
      <p:sp>
        <p:nvSpPr>
          <p:cNvPr id="13" name="TextBox 12">
            <a:extLst>
              <a:ext uri="{FF2B5EF4-FFF2-40B4-BE49-F238E27FC236}">
                <a16:creationId xmlns:a16="http://schemas.microsoft.com/office/drawing/2014/main" id="{380788B4-822F-6ABF-08AF-B641FD3D3A87}"/>
              </a:ext>
            </a:extLst>
          </p:cNvPr>
          <p:cNvSpPr txBox="1"/>
          <p:nvPr/>
        </p:nvSpPr>
        <p:spPr>
          <a:xfrm>
            <a:off x="293106" y="6159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4</a:t>
            </a:r>
          </a:p>
        </p:txBody>
      </p:sp>
      <p:sp>
        <p:nvSpPr>
          <p:cNvPr id="7" name="Rectangle: Top Corners Rounded 6">
            <a:extLst>
              <a:ext uri="{FF2B5EF4-FFF2-40B4-BE49-F238E27FC236}">
                <a16:creationId xmlns:a16="http://schemas.microsoft.com/office/drawing/2014/main" id="{6F520E31-D78A-E54F-2CD4-7EE60C8847D4}"/>
              </a:ext>
            </a:extLst>
          </p:cNvPr>
          <p:cNvSpPr/>
          <p:nvPr/>
        </p:nvSpPr>
        <p:spPr>
          <a:xfrm rot="16200000">
            <a:off x="3902812" y="1401610"/>
            <a:ext cx="1426434" cy="2273950"/>
          </a:xfrm>
          <a:prstGeom prst="round2Same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ctr"/>
            <a:r>
              <a:rPr lang="en-US" sz="2400" b="1" dirty="0">
                <a:solidFill>
                  <a:schemeClr val="tx2"/>
                </a:solidFill>
              </a:rPr>
              <a:t>Eating Pattern</a:t>
            </a:r>
          </a:p>
        </p:txBody>
      </p:sp>
      <p:sp>
        <p:nvSpPr>
          <p:cNvPr id="10" name="Rectangle: Top Corners Rounded 9">
            <a:extLst>
              <a:ext uri="{FF2B5EF4-FFF2-40B4-BE49-F238E27FC236}">
                <a16:creationId xmlns:a16="http://schemas.microsoft.com/office/drawing/2014/main" id="{67159152-143B-F79D-19FE-A20B240AB6A8}"/>
              </a:ext>
            </a:extLst>
          </p:cNvPr>
          <p:cNvSpPr/>
          <p:nvPr/>
        </p:nvSpPr>
        <p:spPr>
          <a:xfrm rot="5400000">
            <a:off x="7702894" y="-124516"/>
            <a:ext cx="1426433" cy="5326208"/>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4F351974-384B-7687-1D6B-031E0A0F7E5C}"/>
              </a:ext>
            </a:extLst>
          </p:cNvPr>
          <p:cNvSpPr txBox="1"/>
          <p:nvPr/>
        </p:nvSpPr>
        <p:spPr>
          <a:xfrm>
            <a:off x="5999527" y="2188655"/>
            <a:ext cx="4713631" cy="707886"/>
          </a:xfrm>
          <a:prstGeom prst="rect">
            <a:avLst/>
          </a:prstGeom>
          <a:noFill/>
        </p:spPr>
        <p:txBody>
          <a:bodyPr wrap="square" rtlCol="0">
            <a:spAutoFit/>
          </a:bodyPr>
          <a:lstStyle/>
          <a:p>
            <a:r>
              <a:rPr lang="en-US" sz="2000" dirty="0"/>
              <a:t>the mix of foods and drinks a person usually eats over time</a:t>
            </a:r>
          </a:p>
        </p:txBody>
      </p:sp>
      <p:sp>
        <p:nvSpPr>
          <p:cNvPr id="17" name="Rectangle: Top Corners Rounded 16">
            <a:extLst>
              <a:ext uri="{FF2B5EF4-FFF2-40B4-BE49-F238E27FC236}">
                <a16:creationId xmlns:a16="http://schemas.microsoft.com/office/drawing/2014/main" id="{E63EF684-A2A4-CAA4-2C24-00C9ADE1718E}"/>
              </a:ext>
            </a:extLst>
          </p:cNvPr>
          <p:cNvSpPr/>
          <p:nvPr/>
        </p:nvSpPr>
        <p:spPr>
          <a:xfrm rot="16200000">
            <a:off x="4144627" y="2940624"/>
            <a:ext cx="942805" cy="2273950"/>
          </a:xfrm>
          <a:prstGeom prst="round2Same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ctr"/>
            <a:r>
              <a:rPr lang="en-US" sz="2400" b="1" dirty="0">
                <a:solidFill>
                  <a:schemeClr val="tx2"/>
                </a:solidFill>
              </a:rPr>
              <a:t>Variety</a:t>
            </a:r>
          </a:p>
        </p:txBody>
      </p:sp>
      <p:sp>
        <p:nvSpPr>
          <p:cNvPr id="19" name="Rectangle: Top Corners Rounded 18">
            <a:extLst>
              <a:ext uri="{FF2B5EF4-FFF2-40B4-BE49-F238E27FC236}">
                <a16:creationId xmlns:a16="http://schemas.microsoft.com/office/drawing/2014/main" id="{88528AF2-27AC-9B89-8AEB-50E00F2A49CF}"/>
              </a:ext>
            </a:extLst>
          </p:cNvPr>
          <p:cNvSpPr/>
          <p:nvPr/>
        </p:nvSpPr>
        <p:spPr>
          <a:xfrm rot="5400000">
            <a:off x="7944710" y="1414499"/>
            <a:ext cx="942804" cy="5326208"/>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9B38F4A2-FC91-AD8E-4E65-0BA6EE0CF5FD}"/>
              </a:ext>
            </a:extLst>
          </p:cNvPr>
          <p:cNvSpPr txBox="1"/>
          <p:nvPr/>
        </p:nvSpPr>
        <p:spPr>
          <a:xfrm>
            <a:off x="5999528" y="3877544"/>
            <a:ext cx="4713631" cy="400110"/>
          </a:xfrm>
          <a:prstGeom prst="rect">
            <a:avLst/>
          </a:prstGeom>
          <a:noFill/>
        </p:spPr>
        <p:txBody>
          <a:bodyPr wrap="square" rtlCol="0">
            <a:spAutoFit/>
          </a:bodyPr>
          <a:lstStyle/>
          <a:p>
            <a:r>
              <a:rPr lang="en-US" sz="2000" dirty="0"/>
              <a:t>Different types</a:t>
            </a:r>
          </a:p>
        </p:txBody>
      </p:sp>
    </p:spTree>
    <p:extLst>
      <p:ext uri="{BB962C8B-B14F-4D97-AF65-F5344CB8AC3E}">
        <p14:creationId xmlns:p14="http://schemas.microsoft.com/office/powerpoint/2010/main" val="21591476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Top Corners Rounded 9">
            <a:extLst>
              <a:ext uri="{FF2B5EF4-FFF2-40B4-BE49-F238E27FC236}">
                <a16:creationId xmlns:a16="http://schemas.microsoft.com/office/drawing/2014/main" id="{0DFD9A23-D393-2FA3-C856-A7E6920E1F5C}"/>
              </a:ext>
            </a:extLst>
          </p:cNvPr>
          <p:cNvSpPr/>
          <p:nvPr/>
        </p:nvSpPr>
        <p:spPr>
          <a:xfrm rot="5400000">
            <a:off x="-343580" y="2280590"/>
            <a:ext cx="3571033" cy="2883879"/>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99549D-4FF2-2A04-10E0-A8FD11F42981}"/>
              </a:ext>
            </a:extLst>
          </p:cNvPr>
          <p:cNvSpPr>
            <a:spLocks noGrp="1"/>
          </p:cNvSpPr>
          <p:nvPr>
            <p:ph type="title"/>
          </p:nvPr>
        </p:nvSpPr>
        <p:spPr/>
        <p:txBody>
          <a:bodyPr/>
          <a:lstStyle/>
          <a:p>
            <a:r>
              <a:rPr lang="en-US" dirty="0"/>
              <a:t>Build a Meal</a:t>
            </a:r>
          </a:p>
        </p:txBody>
      </p:sp>
      <p:sp>
        <p:nvSpPr>
          <p:cNvPr id="4" name="Slide Number Placeholder 3">
            <a:extLst>
              <a:ext uri="{FF2B5EF4-FFF2-40B4-BE49-F238E27FC236}">
                <a16:creationId xmlns:a16="http://schemas.microsoft.com/office/drawing/2014/main" id="{15F27184-E165-5BA3-2D44-AAB7468327D2}"/>
              </a:ext>
            </a:extLst>
          </p:cNvPr>
          <p:cNvSpPr>
            <a:spLocks noGrp="1"/>
          </p:cNvSpPr>
          <p:nvPr>
            <p:ph type="sldNum" sz="quarter" idx="12"/>
          </p:nvPr>
        </p:nvSpPr>
        <p:spPr/>
        <p:txBody>
          <a:bodyPr/>
          <a:lstStyle/>
          <a:p>
            <a:pPr algn="ctr"/>
            <a:fld id="{3C00FB23-6DD6-48B6-A62D-8FFD9A1B5DC8}" type="slidenum">
              <a:rPr lang="en-US" smtClean="0"/>
              <a:pPr algn="ctr"/>
              <a:t>63</a:t>
            </a:fld>
            <a:endParaRPr lang="en-US" dirty="0"/>
          </a:p>
        </p:txBody>
      </p:sp>
      <p:sp>
        <p:nvSpPr>
          <p:cNvPr id="3" name="Content Placeholder 2">
            <a:extLst>
              <a:ext uri="{FF2B5EF4-FFF2-40B4-BE49-F238E27FC236}">
                <a16:creationId xmlns:a16="http://schemas.microsoft.com/office/drawing/2014/main" id="{4D0C330E-3D51-4DD2-23A4-6CBEC41B4E11}"/>
              </a:ext>
            </a:extLst>
          </p:cNvPr>
          <p:cNvSpPr>
            <a:spLocks noGrp="1"/>
          </p:cNvSpPr>
          <p:nvPr>
            <p:ph idx="4294967295"/>
          </p:nvPr>
        </p:nvSpPr>
        <p:spPr>
          <a:xfrm>
            <a:off x="293106" y="2210350"/>
            <a:ext cx="2205038" cy="4351337"/>
          </a:xfrm>
        </p:spPr>
        <p:txBody>
          <a:bodyPr>
            <a:normAutofit/>
          </a:bodyPr>
          <a:lstStyle/>
          <a:p>
            <a:pPr marL="0" indent="0">
              <a:buNone/>
            </a:pPr>
            <a:r>
              <a:rPr lang="en-US" sz="1600" b="1" dirty="0"/>
              <a:t>Directions: </a:t>
            </a:r>
            <a:r>
              <a:rPr lang="en-US" sz="1600" dirty="0"/>
              <a:t>Draw or write the parts of a favorite meal. Next, label each food in the meal. Then, label the food groups that are part of the meal: dairy, vegetables, fruits, grains, protein foods. </a:t>
            </a:r>
          </a:p>
          <a:p>
            <a:pPr marL="0" indent="0">
              <a:buNone/>
            </a:pPr>
            <a:r>
              <a:rPr lang="en-US" sz="1600" dirty="0"/>
              <a:t>You do not have to fill in every dish.</a:t>
            </a:r>
          </a:p>
        </p:txBody>
      </p:sp>
      <p:pic>
        <p:nvPicPr>
          <p:cNvPr id="6" name="Picture 5">
            <a:extLst>
              <a:ext uri="{FF2B5EF4-FFF2-40B4-BE49-F238E27FC236}">
                <a16:creationId xmlns:a16="http://schemas.microsoft.com/office/drawing/2014/main" id="{A019DA43-4D98-43BA-5CB5-8AF3AD0762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4382" y="1385208"/>
            <a:ext cx="6443485" cy="5007874"/>
          </a:xfrm>
          <a:prstGeom prst="rect">
            <a:avLst/>
          </a:prstGeom>
        </p:spPr>
      </p:pic>
      <p:sp>
        <p:nvSpPr>
          <p:cNvPr id="8" name="TextBox 7">
            <a:extLst>
              <a:ext uri="{FF2B5EF4-FFF2-40B4-BE49-F238E27FC236}">
                <a16:creationId xmlns:a16="http://schemas.microsoft.com/office/drawing/2014/main" id="{8525802C-945E-C331-4A42-C48968B24C28}"/>
              </a:ext>
            </a:extLst>
          </p:cNvPr>
          <p:cNvSpPr txBox="1"/>
          <p:nvPr/>
        </p:nvSpPr>
        <p:spPr>
          <a:xfrm>
            <a:off x="293106" y="6159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4</a:t>
            </a:r>
          </a:p>
        </p:txBody>
      </p:sp>
    </p:spTree>
    <p:extLst>
      <p:ext uri="{BB962C8B-B14F-4D97-AF65-F5344CB8AC3E}">
        <p14:creationId xmlns:p14="http://schemas.microsoft.com/office/powerpoint/2010/main" val="1706092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0315E-2A31-8906-9585-86D88D2E20B4}"/>
            </a:ext>
          </a:extLst>
        </p:cNvPr>
        <p:cNvGrpSpPr/>
        <p:nvPr/>
      </p:nvGrpSpPr>
      <p:grpSpPr>
        <a:xfrm>
          <a:off x="0" y="0"/>
          <a:ext cx="0" cy="0"/>
          <a:chOff x="0" y="0"/>
          <a:chExt cx="0" cy="0"/>
        </a:xfrm>
      </p:grpSpPr>
      <p:sp>
        <p:nvSpPr>
          <p:cNvPr id="13" name="Rectangle: Top Corners Rounded 12">
            <a:extLst>
              <a:ext uri="{FF2B5EF4-FFF2-40B4-BE49-F238E27FC236}">
                <a16:creationId xmlns:a16="http://schemas.microsoft.com/office/drawing/2014/main" id="{8191CBCA-A4E6-24CB-008F-1E6952E675FD}"/>
              </a:ext>
            </a:extLst>
          </p:cNvPr>
          <p:cNvSpPr/>
          <p:nvPr/>
        </p:nvSpPr>
        <p:spPr>
          <a:xfrm rot="5400000">
            <a:off x="18428" y="1918585"/>
            <a:ext cx="1905435" cy="1942293"/>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7EBECF-6B3A-8D84-BB70-73B5BCC79D55}"/>
              </a:ext>
            </a:extLst>
          </p:cNvPr>
          <p:cNvSpPr>
            <a:spLocks noGrp="1"/>
          </p:cNvSpPr>
          <p:nvPr>
            <p:ph type="title"/>
          </p:nvPr>
        </p:nvSpPr>
        <p:spPr/>
        <p:txBody>
          <a:bodyPr/>
          <a:lstStyle/>
          <a:p>
            <a:r>
              <a:rPr lang="en-US" dirty="0"/>
              <a:t>Build a Meal</a:t>
            </a:r>
          </a:p>
        </p:txBody>
      </p:sp>
      <p:sp>
        <p:nvSpPr>
          <p:cNvPr id="4" name="Slide Number Placeholder 3">
            <a:extLst>
              <a:ext uri="{FF2B5EF4-FFF2-40B4-BE49-F238E27FC236}">
                <a16:creationId xmlns:a16="http://schemas.microsoft.com/office/drawing/2014/main" id="{B11DC837-3C6F-2F94-8B6D-172ACFA9B4D4}"/>
              </a:ext>
            </a:extLst>
          </p:cNvPr>
          <p:cNvSpPr>
            <a:spLocks noGrp="1"/>
          </p:cNvSpPr>
          <p:nvPr>
            <p:ph type="sldNum" sz="quarter" idx="12"/>
          </p:nvPr>
        </p:nvSpPr>
        <p:spPr/>
        <p:txBody>
          <a:bodyPr/>
          <a:lstStyle/>
          <a:p>
            <a:pPr algn="ctr"/>
            <a:fld id="{3C00FB23-6DD6-48B6-A62D-8FFD9A1B5DC8}" type="slidenum">
              <a:rPr lang="en-US" smtClean="0"/>
              <a:pPr algn="ctr"/>
              <a:t>64</a:t>
            </a:fld>
            <a:endParaRPr lang="en-US" dirty="0"/>
          </a:p>
        </p:txBody>
      </p:sp>
      <p:sp>
        <p:nvSpPr>
          <p:cNvPr id="3" name="Content Placeholder 2">
            <a:extLst>
              <a:ext uri="{FF2B5EF4-FFF2-40B4-BE49-F238E27FC236}">
                <a16:creationId xmlns:a16="http://schemas.microsoft.com/office/drawing/2014/main" id="{C57D98D4-38EE-C222-DA70-D6EBD1014611}"/>
              </a:ext>
            </a:extLst>
          </p:cNvPr>
          <p:cNvSpPr>
            <a:spLocks noGrp="1"/>
          </p:cNvSpPr>
          <p:nvPr>
            <p:ph idx="4294967295"/>
          </p:nvPr>
        </p:nvSpPr>
        <p:spPr>
          <a:xfrm>
            <a:off x="201208" y="2142544"/>
            <a:ext cx="1539875" cy="4351337"/>
          </a:xfrm>
        </p:spPr>
        <p:txBody>
          <a:bodyPr>
            <a:normAutofit/>
          </a:bodyPr>
          <a:lstStyle/>
          <a:p>
            <a:pPr marL="0" indent="0">
              <a:buNone/>
            </a:pPr>
            <a:r>
              <a:rPr lang="en-US" sz="1600" b="1" dirty="0"/>
              <a:t>Directions: </a:t>
            </a:r>
            <a:r>
              <a:rPr lang="en-US" sz="1600" dirty="0"/>
              <a:t>Fill in the sentences after you build your meal.</a:t>
            </a:r>
          </a:p>
        </p:txBody>
      </p:sp>
      <p:sp>
        <p:nvSpPr>
          <p:cNvPr id="8" name="TextBox 7">
            <a:extLst>
              <a:ext uri="{FF2B5EF4-FFF2-40B4-BE49-F238E27FC236}">
                <a16:creationId xmlns:a16="http://schemas.microsoft.com/office/drawing/2014/main" id="{3DA3FA6A-0B6A-3F89-78DC-3A637047A5BB}"/>
              </a:ext>
            </a:extLst>
          </p:cNvPr>
          <p:cNvSpPr txBox="1"/>
          <p:nvPr/>
        </p:nvSpPr>
        <p:spPr>
          <a:xfrm>
            <a:off x="293106" y="6159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4</a:t>
            </a:r>
          </a:p>
        </p:txBody>
      </p:sp>
      <p:sp>
        <p:nvSpPr>
          <p:cNvPr id="5" name="TextBox 4">
            <a:extLst>
              <a:ext uri="{FF2B5EF4-FFF2-40B4-BE49-F238E27FC236}">
                <a16:creationId xmlns:a16="http://schemas.microsoft.com/office/drawing/2014/main" id="{54C28112-A561-C47C-C42B-B3EB63E29F34}"/>
              </a:ext>
            </a:extLst>
          </p:cNvPr>
          <p:cNvSpPr txBox="1"/>
          <p:nvPr/>
        </p:nvSpPr>
        <p:spPr>
          <a:xfrm>
            <a:off x="2235400" y="2314826"/>
            <a:ext cx="4657724" cy="3693319"/>
          </a:xfrm>
          <a:prstGeom prst="rect">
            <a:avLst/>
          </a:prstGeom>
          <a:noFill/>
        </p:spPr>
        <p:txBody>
          <a:bodyPr wrap="square" rtlCol="0">
            <a:spAutoFit/>
          </a:bodyPr>
          <a:lstStyle/>
          <a:p>
            <a:r>
              <a:rPr lang="en-US" b="1" dirty="0"/>
              <a:t>This is my favorite meal because…</a:t>
            </a:r>
          </a:p>
          <a:p>
            <a:endParaRPr lang="en-US" b="1" dirty="0"/>
          </a:p>
          <a:p>
            <a:endParaRPr lang="en-US" b="1" dirty="0"/>
          </a:p>
          <a:p>
            <a:r>
              <a:rPr lang="en-US" b="1" dirty="0"/>
              <a:t>One meal I heard about in my class that I would like to try is… </a:t>
            </a:r>
          </a:p>
          <a:p>
            <a:endParaRPr lang="en-US" b="1" dirty="0"/>
          </a:p>
          <a:p>
            <a:endParaRPr lang="en-US" b="1" dirty="0"/>
          </a:p>
          <a:p>
            <a:r>
              <a:rPr lang="en-US" b="1" dirty="0"/>
              <a:t>Eating a variety (different types) of food supports my health because…</a:t>
            </a:r>
          </a:p>
          <a:p>
            <a:endParaRPr lang="en-US" b="1" dirty="0"/>
          </a:p>
          <a:p>
            <a:endParaRPr lang="en-US" b="1" dirty="0"/>
          </a:p>
          <a:p>
            <a:r>
              <a:rPr lang="en-US" b="1" dirty="0"/>
              <a:t>People may eat differently because…</a:t>
            </a:r>
          </a:p>
          <a:p>
            <a:endParaRPr lang="en-US" dirty="0"/>
          </a:p>
        </p:txBody>
      </p:sp>
      <p:sp>
        <p:nvSpPr>
          <p:cNvPr id="7" name="Rectangle: Rounded Corners 6">
            <a:extLst>
              <a:ext uri="{FF2B5EF4-FFF2-40B4-BE49-F238E27FC236}">
                <a16:creationId xmlns:a16="http://schemas.microsoft.com/office/drawing/2014/main" id="{0D31E102-2A24-2260-6CFB-65AB50E465F4}"/>
              </a:ext>
            </a:extLst>
          </p:cNvPr>
          <p:cNvSpPr/>
          <p:nvPr/>
        </p:nvSpPr>
        <p:spPr>
          <a:xfrm>
            <a:off x="6934637" y="3105083"/>
            <a:ext cx="4572000" cy="737365"/>
          </a:xfrm>
          <a:prstGeom prst="roundRect">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73C405BF-19EA-D3D7-8CAA-6734E4DA1613}"/>
              </a:ext>
            </a:extLst>
          </p:cNvPr>
          <p:cNvSpPr/>
          <p:nvPr/>
        </p:nvSpPr>
        <p:spPr>
          <a:xfrm>
            <a:off x="6934637" y="2147183"/>
            <a:ext cx="4572000" cy="737365"/>
          </a:xfrm>
          <a:prstGeom prst="roundRect">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60ABAC90-0AC9-6475-4DB8-E66A4B3750D7}"/>
              </a:ext>
            </a:extLst>
          </p:cNvPr>
          <p:cNvSpPr/>
          <p:nvPr/>
        </p:nvSpPr>
        <p:spPr>
          <a:xfrm>
            <a:off x="6934637" y="4161486"/>
            <a:ext cx="4572000" cy="737365"/>
          </a:xfrm>
          <a:prstGeom prst="roundRect">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EB64993B-B57F-1E39-734F-D57EADFCD664}"/>
              </a:ext>
            </a:extLst>
          </p:cNvPr>
          <p:cNvSpPr/>
          <p:nvPr/>
        </p:nvSpPr>
        <p:spPr>
          <a:xfrm>
            <a:off x="6934637" y="5104652"/>
            <a:ext cx="4572000" cy="737365"/>
          </a:xfrm>
          <a:prstGeom prst="roundRect">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40600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A0F3A-508C-E3AF-1E5D-F5A7B88048F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365D7C4-2188-C6F9-FDB3-6A7B3CF14A7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60397" y="171940"/>
            <a:ext cx="10327340" cy="6356466"/>
          </a:xfrm>
          <a:prstGeom prst="rect">
            <a:avLst/>
          </a:prstGeom>
        </p:spPr>
      </p:pic>
      <p:sp>
        <p:nvSpPr>
          <p:cNvPr id="4" name="Slide Number Placeholder 3">
            <a:extLst>
              <a:ext uri="{FF2B5EF4-FFF2-40B4-BE49-F238E27FC236}">
                <a16:creationId xmlns:a16="http://schemas.microsoft.com/office/drawing/2014/main" id="{4B364639-D9BD-6EAE-53E5-AD42E06EC73E}"/>
              </a:ext>
            </a:extLst>
          </p:cNvPr>
          <p:cNvSpPr>
            <a:spLocks noGrp="1"/>
          </p:cNvSpPr>
          <p:nvPr>
            <p:ph type="sldNum" sz="quarter" idx="12"/>
          </p:nvPr>
        </p:nvSpPr>
        <p:spPr/>
        <p:txBody>
          <a:bodyPr/>
          <a:lstStyle/>
          <a:p>
            <a:pPr algn="ctr"/>
            <a:fld id="{3C00FB23-6DD6-48B6-A62D-8FFD9A1B5DC8}" type="slidenum">
              <a:rPr lang="en-US" smtClean="0"/>
              <a:pPr algn="ctr"/>
              <a:t>65</a:t>
            </a:fld>
            <a:endParaRPr lang="en-US" dirty="0"/>
          </a:p>
        </p:txBody>
      </p:sp>
      <p:sp>
        <p:nvSpPr>
          <p:cNvPr id="9" name="TextBox 8">
            <a:extLst>
              <a:ext uri="{FF2B5EF4-FFF2-40B4-BE49-F238E27FC236}">
                <a16:creationId xmlns:a16="http://schemas.microsoft.com/office/drawing/2014/main" id="{9A4B0286-04B1-2217-6186-3C765950C451}"/>
              </a:ext>
            </a:extLst>
          </p:cNvPr>
          <p:cNvSpPr txBox="1"/>
          <p:nvPr/>
        </p:nvSpPr>
        <p:spPr>
          <a:xfrm>
            <a:off x="5038747" y="1949789"/>
            <a:ext cx="4971867" cy="2800767"/>
          </a:xfrm>
          <a:prstGeom prst="rect">
            <a:avLst/>
          </a:prstGeom>
          <a:noFill/>
        </p:spPr>
        <p:txBody>
          <a:bodyPr wrap="square" rtlCol="0">
            <a:spAutoFit/>
          </a:bodyPr>
          <a:lstStyle/>
          <a:p>
            <a:pPr algn="ctr"/>
            <a:r>
              <a:rPr lang="en-US" sz="4400" b="1" dirty="0">
                <a:solidFill>
                  <a:schemeClr val="bg1"/>
                </a:solidFill>
              </a:rPr>
              <a:t>What does a meal look like in your eating pattern?</a:t>
            </a:r>
          </a:p>
        </p:txBody>
      </p:sp>
      <p:sp>
        <p:nvSpPr>
          <p:cNvPr id="11" name="TextBox 10">
            <a:extLst>
              <a:ext uri="{FF2B5EF4-FFF2-40B4-BE49-F238E27FC236}">
                <a16:creationId xmlns:a16="http://schemas.microsoft.com/office/drawing/2014/main" id="{FBE62779-CD97-3EEC-4D5A-92AFBCF74204}"/>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1</a:t>
            </a:r>
          </a:p>
          <a:p>
            <a:pPr>
              <a:lnSpc>
                <a:spcPct val="70000"/>
              </a:lnSpc>
            </a:pPr>
            <a:r>
              <a:rPr lang="en-US" b="1" dirty="0">
                <a:solidFill>
                  <a:schemeClr val="bg1"/>
                </a:solidFill>
              </a:rPr>
              <a:t>LESSON </a:t>
            </a:r>
            <a:r>
              <a:rPr lang="en-US" sz="3200" b="1" dirty="0">
                <a:solidFill>
                  <a:schemeClr val="bg1"/>
                </a:solidFill>
              </a:rPr>
              <a:t>4</a:t>
            </a:r>
          </a:p>
        </p:txBody>
      </p:sp>
    </p:spTree>
    <p:extLst>
      <p:ext uri="{BB962C8B-B14F-4D97-AF65-F5344CB8AC3E}">
        <p14:creationId xmlns:p14="http://schemas.microsoft.com/office/powerpoint/2010/main" val="36590707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D0EC0-F275-3AF8-1CE2-6C81FB751CA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4EC0CE-CE80-2348-BB70-A10F89CFB021}"/>
              </a:ext>
            </a:extLst>
          </p:cNvPr>
          <p:cNvSpPr>
            <a:spLocks noGrp="1"/>
          </p:cNvSpPr>
          <p:nvPr>
            <p:ph type="sldNum" sz="quarter" idx="12"/>
          </p:nvPr>
        </p:nvSpPr>
        <p:spPr/>
        <p:txBody>
          <a:bodyPr/>
          <a:lstStyle/>
          <a:p>
            <a:fld id="{3C00FB23-6DD6-48B6-A62D-8FFD9A1B5DC8}" type="slidenum">
              <a:rPr lang="en-US" smtClean="0"/>
              <a:t>66</a:t>
            </a:fld>
            <a:endParaRPr lang="en-US"/>
          </a:p>
        </p:txBody>
      </p:sp>
      <p:pic>
        <p:nvPicPr>
          <p:cNvPr id="4" name="Picture 3">
            <a:extLst>
              <a:ext uri="{FF2B5EF4-FFF2-40B4-BE49-F238E27FC236}">
                <a16:creationId xmlns:a16="http://schemas.microsoft.com/office/drawing/2014/main" id="{BA40D1A4-0AA9-FCFA-7A17-EEB3A848128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88952" cy="6857999"/>
          </a:xfrm>
          <a:prstGeom prst="rect">
            <a:avLst/>
          </a:prstGeom>
        </p:spPr>
      </p:pic>
    </p:spTree>
    <p:extLst>
      <p:ext uri="{BB962C8B-B14F-4D97-AF65-F5344CB8AC3E}">
        <p14:creationId xmlns:p14="http://schemas.microsoft.com/office/powerpoint/2010/main" val="2427159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333B8-5E72-B809-24DA-D44D2C8BAA15}"/>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00E30700-0D72-9F98-9C12-B95779C63199}"/>
              </a:ext>
            </a:extLst>
          </p:cNvPr>
          <p:cNvSpPr/>
          <p:nvPr/>
        </p:nvSpPr>
        <p:spPr>
          <a:xfrm>
            <a:off x="4916421" y="465316"/>
            <a:ext cx="2359157" cy="19950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8F0238D2-5A91-82A0-19FF-7E8C69CA3EDE}"/>
              </a:ext>
            </a:extLst>
          </p:cNvPr>
          <p:cNvSpPr>
            <a:spLocks noGrp="1"/>
          </p:cNvSpPr>
          <p:nvPr>
            <p:ph type="sldNum" sz="quarter" idx="12"/>
          </p:nvPr>
        </p:nvSpPr>
        <p:spPr/>
        <p:txBody>
          <a:bodyPr/>
          <a:lstStyle/>
          <a:p>
            <a:pPr algn="ctr"/>
            <a:fld id="{3C00FB23-6DD6-48B6-A62D-8FFD9A1B5DC8}" type="slidenum">
              <a:rPr lang="en-US" smtClean="0"/>
              <a:pPr algn="ctr"/>
              <a:t>67</a:t>
            </a:fld>
            <a:endParaRPr lang="en-US" dirty="0"/>
          </a:p>
        </p:txBody>
      </p:sp>
      <p:sp>
        <p:nvSpPr>
          <p:cNvPr id="6" name="TextBox 5">
            <a:extLst>
              <a:ext uri="{FF2B5EF4-FFF2-40B4-BE49-F238E27FC236}">
                <a16:creationId xmlns:a16="http://schemas.microsoft.com/office/drawing/2014/main" id="{DA909AD2-6898-F206-EA9B-E9942E0E60B5}"/>
              </a:ext>
            </a:extLst>
          </p:cNvPr>
          <p:cNvSpPr txBox="1"/>
          <p:nvPr/>
        </p:nvSpPr>
        <p:spPr>
          <a:xfrm>
            <a:off x="337556" y="681037"/>
            <a:ext cx="1649186" cy="461665"/>
          </a:xfrm>
          <a:prstGeom prst="rect">
            <a:avLst/>
          </a:prstGeom>
          <a:noFill/>
        </p:spPr>
        <p:txBody>
          <a:bodyPr wrap="square" rtlCol="0">
            <a:spAutoFit/>
          </a:bodyPr>
          <a:lstStyle/>
          <a:p>
            <a:r>
              <a:rPr lang="en-US" sz="2400" dirty="0">
                <a:solidFill>
                  <a:schemeClr val="bg1"/>
                </a:solidFill>
              </a:rPr>
              <a:t>TOPIC 1</a:t>
            </a:r>
          </a:p>
        </p:txBody>
      </p:sp>
      <p:sp>
        <p:nvSpPr>
          <p:cNvPr id="7" name="Rectangle 6">
            <a:extLst>
              <a:ext uri="{FF2B5EF4-FFF2-40B4-BE49-F238E27FC236}">
                <a16:creationId xmlns:a16="http://schemas.microsoft.com/office/drawing/2014/main" id="{801CB670-FD64-FF9E-B7BB-03B9057F6B31}"/>
              </a:ext>
            </a:extLst>
          </p:cNvPr>
          <p:cNvSpPr/>
          <p:nvPr/>
        </p:nvSpPr>
        <p:spPr>
          <a:xfrm>
            <a:off x="0" y="2460325"/>
            <a:ext cx="12192000" cy="336157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D78E3A41-97C4-3038-FC28-327EE1C148AF}"/>
              </a:ext>
            </a:extLst>
          </p:cNvPr>
          <p:cNvSpPr txBox="1">
            <a:spLocks/>
          </p:cNvSpPr>
          <p:nvPr/>
        </p:nvSpPr>
        <p:spPr>
          <a:xfrm>
            <a:off x="3354924" y="2993211"/>
            <a:ext cx="5482151" cy="229579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pPr algn="ctr"/>
            <a:r>
              <a:rPr lang="en-US" b="0" dirty="0">
                <a:solidFill>
                  <a:schemeClr val="bg1"/>
                </a:solidFill>
              </a:rPr>
              <a:t>LESSON 1</a:t>
            </a:r>
          </a:p>
          <a:p>
            <a:pPr algn="ctr"/>
            <a:br>
              <a:rPr lang="en-US" sz="1000" b="0" dirty="0">
                <a:solidFill>
                  <a:schemeClr val="bg1"/>
                </a:solidFill>
              </a:rPr>
            </a:br>
            <a:r>
              <a:rPr lang="en-US" sz="5300" dirty="0">
                <a:solidFill>
                  <a:schemeClr val="bg1"/>
                </a:solidFill>
              </a:rPr>
              <a:t>WHAT IS A FOOD LABEL?</a:t>
            </a:r>
          </a:p>
        </p:txBody>
      </p:sp>
      <p:pic>
        <p:nvPicPr>
          <p:cNvPr id="10" name="Picture 9">
            <a:extLst>
              <a:ext uri="{FF2B5EF4-FFF2-40B4-BE49-F238E27FC236}">
                <a16:creationId xmlns:a16="http://schemas.microsoft.com/office/drawing/2014/main" id="{046ED658-13E1-1912-5889-C86477506DD7}"/>
              </a:ext>
            </a:extLst>
          </p:cNvPr>
          <p:cNvPicPr>
            <a:picLocks noChangeAspect="1"/>
          </p:cNvPicPr>
          <p:nvPr/>
        </p:nvPicPr>
        <p:blipFill>
          <a:blip r:embed="rId2">
            <a:extLst>
              <a:ext uri="{28A0092B-C50C-407E-A947-70E740481C1C}">
                <a14:useLocalDpi xmlns:a14="http://schemas.microsoft.com/office/drawing/2010/main" val="0"/>
              </a:ext>
            </a:extLst>
          </a:blip>
          <a:srcRect b="63068"/>
          <a:stretch>
            <a:fillRect/>
          </a:stretch>
        </p:blipFill>
        <p:spPr>
          <a:xfrm>
            <a:off x="4916421" y="166172"/>
            <a:ext cx="2359157" cy="2294151"/>
          </a:xfrm>
          <a:prstGeom prst="rect">
            <a:avLst/>
          </a:prstGeom>
        </p:spPr>
      </p:pic>
    </p:spTree>
    <p:extLst>
      <p:ext uri="{BB962C8B-B14F-4D97-AF65-F5344CB8AC3E}">
        <p14:creationId xmlns:p14="http://schemas.microsoft.com/office/powerpoint/2010/main" val="13276712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01AD2-E8A9-ED25-80FA-1AF20FD3350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4040952-45D9-63F1-0F04-43A4DC097A1F}"/>
              </a:ext>
            </a:extLst>
          </p:cNvPr>
          <p:cNvSpPr>
            <a:spLocks noGrp="1"/>
          </p:cNvSpPr>
          <p:nvPr>
            <p:ph type="sldNum" sz="quarter" idx="12"/>
          </p:nvPr>
        </p:nvSpPr>
        <p:spPr/>
        <p:txBody>
          <a:bodyPr/>
          <a:lstStyle/>
          <a:p>
            <a:pPr algn="ctr"/>
            <a:fld id="{3C00FB23-6DD6-48B6-A62D-8FFD9A1B5DC8}" type="slidenum">
              <a:rPr lang="en-US" smtClean="0"/>
              <a:pPr algn="ctr"/>
              <a:t>68</a:t>
            </a:fld>
            <a:endParaRPr lang="en-US" dirty="0"/>
          </a:p>
        </p:txBody>
      </p:sp>
      <p:pic>
        <p:nvPicPr>
          <p:cNvPr id="8" name="Picture 7">
            <a:extLst>
              <a:ext uri="{FF2B5EF4-FFF2-40B4-BE49-F238E27FC236}">
                <a16:creationId xmlns:a16="http://schemas.microsoft.com/office/drawing/2014/main" id="{FE4E55B4-629D-A119-87A0-385E39A7AD5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22238" y="795522"/>
            <a:ext cx="9747524" cy="5266955"/>
          </a:xfrm>
          <a:prstGeom prst="rect">
            <a:avLst/>
          </a:prstGeom>
        </p:spPr>
      </p:pic>
      <p:sp>
        <p:nvSpPr>
          <p:cNvPr id="9" name="TextBox 8">
            <a:extLst>
              <a:ext uri="{FF2B5EF4-FFF2-40B4-BE49-F238E27FC236}">
                <a16:creationId xmlns:a16="http://schemas.microsoft.com/office/drawing/2014/main" id="{F7E27240-43D1-843C-E249-52DBB96B13A2}"/>
              </a:ext>
            </a:extLst>
          </p:cNvPr>
          <p:cNvSpPr txBox="1"/>
          <p:nvPr/>
        </p:nvSpPr>
        <p:spPr>
          <a:xfrm>
            <a:off x="5235896" y="1656924"/>
            <a:ext cx="5100800" cy="2554545"/>
          </a:xfrm>
          <a:prstGeom prst="rect">
            <a:avLst/>
          </a:prstGeom>
          <a:noFill/>
        </p:spPr>
        <p:txBody>
          <a:bodyPr wrap="square" rtlCol="0">
            <a:spAutoFit/>
          </a:bodyPr>
          <a:lstStyle/>
          <a:p>
            <a:r>
              <a:rPr lang="en-US" sz="4000" b="1" dirty="0">
                <a:solidFill>
                  <a:schemeClr val="tx2"/>
                </a:solidFill>
              </a:rPr>
              <a:t>What do you think you can learn about food from its package?</a:t>
            </a:r>
          </a:p>
        </p:txBody>
      </p:sp>
      <p:sp>
        <p:nvSpPr>
          <p:cNvPr id="11" name="TextBox 10">
            <a:extLst>
              <a:ext uri="{FF2B5EF4-FFF2-40B4-BE49-F238E27FC236}">
                <a16:creationId xmlns:a16="http://schemas.microsoft.com/office/drawing/2014/main" id="{ABE80D5A-1D7D-D09F-0B90-EE0650D1BFC2}"/>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1</a:t>
            </a:r>
          </a:p>
        </p:txBody>
      </p:sp>
    </p:spTree>
    <p:extLst>
      <p:ext uri="{BB962C8B-B14F-4D97-AF65-F5344CB8AC3E}">
        <p14:creationId xmlns:p14="http://schemas.microsoft.com/office/powerpoint/2010/main" val="6842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F68A2-90F1-CF24-ED65-766824264E9A}"/>
            </a:ext>
          </a:extLst>
        </p:cNvPr>
        <p:cNvGrpSpPr/>
        <p:nvPr/>
      </p:nvGrpSpPr>
      <p:grpSpPr>
        <a:xfrm>
          <a:off x="0" y="0"/>
          <a:ext cx="0" cy="0"/>
          <a:chOff x="0" y="0"/>
          <a:chExt cx="0" cy="0"/>
        </a:xfrm>
      </p:grpSpPr>
      <p:sp>
        <p:nvSpPr>
          <p:cNvPr id="30" name="Rectangle: Rounded Corners 29">
            <a:extLst>
              <a:ext uri="{FF2B5EF4-FFF2-40B4-BE49-F238E27FC236}">
                <a16:creationId xmlns:a16="http://schemas.microsoft.com/office/drawing/2014/main" id="{3B4D00D6-9842-997F-11EF-F49E62B07003}"/>
              </a:ext>
            </a:extLst>
          </p:cNvPr>
          <p:cNvSpPr/>
          <p:nvPr/>
        </p:nvSpPr>
        <p:spPr>
          <a:xfrm>
            <a:off x="849796" y="4268762"/>
            <a:ext cx="4237249" cy="1515812"/>
          </a:xfrm>
          <a:prstGeom prst="roundRect">
            <a:avLst>
              <a:gd name="adj" fmla="val 13568"/>
            </a:avLst>
          </a:prstGeom>
          <a:solidFill>
            <a:schemeClr val="accent2"/>
          </a:solid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F49DB2C5-CF3F-B064-43C8-56EC6A352C8D}"/>
              </a:ext>
            </a:extLst>
          </p:cNvPr>
          <p:cNvSpPr>
            <a:spLocks noGrp="1"/>
          </p:cNvSpPr>
          <p:nvPr>
            <p:ph type="sldNum" sz="quarter" idx="12"/>
          </p:nvPr>
        </p:nvSpPr>
        <p:spPr/>
        <p:txBody>
          <a:bodyPr/>
          <a:lstStyle/>
          <a:p>
            <a:pPr algn="ctr"/>
            <a:fld id="{3C00FB23-6DD6-48B6-A62D-8FFD9A1B5DC8}" type="slidenum">
              <a:rPr lang="en-US" smtClean="0"/>
              <a:pPr algn="ctr"/>
              <a:t>69</a:t>
            </a:fld>
            <a:endParaRPr lang="en-US" dirty="0"/>
          </a:p>
        </p:txBody>
      </p:sp>
      <p:sp>
        <p:nvSpPr>
          <p:cNvPr id="5" name="Content Placeholder 2">
            <a:extLst>
              <a:ext uri="{FF2B5EF4-FFF2-40B4-BE49-F238E27FC236}">
                <a16:creationId xmlns:a16="http://schemas.microsoft.com/office/drawing/2014/main" id="{D24911E9-F532-8D6E-3120-6480DF01DFE8}"/>
              </a:ext>
            </a:extLst>
          </p:cNvPr>
          <p:cNvSpPr txBox="1">
            <a:spLocks/>
          </p:cNvSpPr>
          <p:nvPr/>
        </p:nvSpPr>
        <p:spPr>
          <a:xfrm>
            <a:off x="1255217" y="4598216"/>
            <a:ext cx="3530610" cy="190480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Food labels can help people learn about ingredients and nutrition in foods. </a:t>
            </a:r>
            <a:endParaRPr lang="en-US" sz="2000" b="1" dirty="0">
              <a:solidFill>
                <a:schemeClr val="bg1"/>
              </a:solidFill>
            </a:endParaRPr>
          </a:p>
        </p:txBody>
      </p:sp>
      <p:sp>
        <p:nvSpPr>
          <p:cNvPr id="26" name="Rectangle: Rounded Corners 25">
            <a:extLst>
              <a:ext uri="{FF2B5EF4-FFF2-40B4-BE49-F238E27FC236}">
                <a16:creationId xmlns:a16="http://schemas.microsoft.com/office/drawing/2014/main" id="{88859A67-FB74-869E-AFA4-50583EEDE8B1}"/>
              </a:ext>
            </a:extLst>
          </p:cNvPr>
          <p:cNvSpPr/>
          <p:nvPr/>
        </p:nvSpPr>
        <p:spPr>
          <a:xfrm>
            <a:off x="2082248" y="1974245"/>
            <a:ext cx="3692726" cy="1650214"/>
          </a:xfrm>
          <a:prstGeom prst="roundRect">
            <a:avLst>
              <a:gd name="adj" fmla="val 13568"/>
            </a:avLst>
          </a:prstGeom>
          <a:solidFill>
            <a:schemeClr val="accent2"/>
          </a:solid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60B42C5-D087-5E53-AC74-3FEA10BF7D65}"/>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1</a:t>
            </a:r>
          </a:p>
        </p:txBody>
      </p:sp>
      <p:sp>
        <p:nvSpPr>
          <p:cNvPr id="10" name="Rectangle: Rounded Corners 9">
            <a:extLst>
              <a:ext uri="{FF2B5EF4-FFF2-40B4-BE49-F238E27FC236}">
                <a16:creationId xmlns:a16="http://schemas.microsoft.com/office/drawing/2014/main" id="{2D124F1A-ABDB-039E-789F-7B1F3BDD226A}"/>
              </a:ext>
            </a:extLst>
          </p:cNvPr>
          <p:cNvSpPr/>
          <p:nvPr/>
        </p:nvSpPr>
        <p:spPr>
          <a:xfrm>
            <a:off x="7166113" y="2709558"/>
            <a:ext cx="3279913" cy="2447138"/>
          </a:xfrm>
          <a:prstGeom prst="roundRect">
            <a:avLst>
              <a:gd name="adj" fmla="val 10666"/>
            </a:avLst>
          </a:prstGeom>
          <a:solidFill>
            <a:schemeClr val="accent2"/>
          </a:solid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ACA37157-0C80-205E-D3F8-36F4D0BA7EB4}"/>
              </a:ext>
            </a:extLst>
          </p:cNvPr>
          <p:cNvSpPr txBox="1">
            <a:spLocks/>
          </p:cNvSpPr>
          <p:nvPr/>
        </p:nvSpPr>
        <p:spPr>
          <a:xfrm>
            <a:off x="7563434" y="3125677"/>
            <a:ext cx="2770370" cy="184881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Packages and labels are designed to communicate information and may influence food choices.</a:t>
            </a:r>
            <a:endParaRPr lang="en-US" sz="2000" dirty="0">
              <a:solidFill>
                <a:schemeClr val="bg1"/>
              </a:solidFill>
            </a:endParaRPr>
          </a:p>
        </p:txBody>
      </p:sp>
      <p:pic>
        <p:nvPicPr>
          <p:cNvPr id="11" name="Picture 10">
            <a:extLst>
              <a:ext uri="{FF2B5EF4-FFF2-40B4-BE49-F238E27FC236}">
                <a16:creationId xmlns:a16="http://schemas.microsoft.com/office/drawing/2014/main" id="{653ACB9D-8E5C-1572-B90F-088E3C0887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8973" y="3225330"/>
            <a:ext cx="2825502" cy="3276607"/>
          </a:xfrm>
          <a:prstGeom prst="rect">
            <a:avLst/>
          </a:prstGeom>
        </p:spPr>
      </p:pic>
      <p:sp>
        <p:nvSpPr>
          <p:cNvPr id="3" name="Content Placeholder 2">
            <a:extLst>
              <a:ext uri="{FF2B5EF4-FFF2-40B4-BE49-F238E27FC236}">
                <a16:creationId xmlns:a16="http://schemas.microsoft.com/office/drawing/2014/main" id="{A1BDD76C-E7B2-69F7-7C04-6645C11A2955}"/>
              </a:ext>
            </a:extLst>
          </p:cNvPr>
          <p:cNvSpPr>
            <a:spLocks noGrp="1"/>
          </p:cNvSpPr>
          <p:nvPr>
            <p:ph idx="4294967295"/>
          </p:nvPr>
        </p:nvSpPr>
        <p:spPr>
          <a:xfrm>
            <a:off x="2390361" y="2330243"/>
            <a:ext cx="2895600" cy="1028700"/>
          </a:xfrm>
          <a:noFill/>
        </p:spPr>
        <p:txBody>
          <a:bodyPr lIns="0" tIns="0" rIns="0" bIns="0">
            <a:noAutofit/>
          </a:bodyPr>
          <a:lstStyle/>
          <a:p>
            <a:pPr marL="0" indent="0">
              <a:lnSpc>
                <a:spcPct val="100000"/>
              </a:lnSpc>
              <a:spcBef>
                <a:spcPts val="0"/>
              </a:spcBef>
              <a:buNone/>
            </a:pPr>
            <a:r>
              <a:rPr lang="en-US" sz="1800" b="1" dirty="0">
                <a:solidFill>
                  <a:schemeClr val="bg1"/>
                </a:solidFill>
              </a:rPr>
              <a:t>Food labels give information about what is in a food package. </a:t>
            </a:r>
          </a:p>
        </p:txBody>
      </p:sp>
    </p:spTree>
    <p:extLst>
      <p:ext uri="{BB962C8B-B14F-4D97-AF65-F5344CB8AC3E}">
        <p14:creationId xmlns:p14="http://schemas.microsoft.com/office/powerpoint/2010/main" val="20489549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726B0-ABF2-4C81-C7EA-F027B0F5455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29343E-0E64-EB96-68CA-017D9F761B58}"/>
              </a:ext>
            </a:extLst>
          </p:cNvPr>
          <p:cNvSpPr>
            <a:spLocks noGrp="1"/>
          </p:cNvSpPr>
          <p:nvPr>
            <p:ph type="sldNum" sz="quarter" idx="12"/>
          </p:nvPr>
        </p:nvSpPr>
        <p:spPr/>
        <p:txBody>
          <a:bodyPr/>
          <a:lstStyle/>
          <a:p>
            <a:pPr algn="ctr"/>
            <a:fld id="{3C00FB23-6DD6-48B6-A62D-8FFD9A1B5DC8}" type="slidenum">
              <a:rPr lang="en-US" smtClean="0"/>
              <a:pPr algn="ctr"/>
              <a:t>70</a:t>
            </a:fld>
            <a:endParaRPr lang="en-US" dirty="0"/>
          </a:p>
        </p:txBody>
      </p:sp>
      <p:sp>
        <p:nvSpPr>
          <p:cNvPr id="8" name="TextBox 7">
            <a:extLst>
              <a:ext uri="{FF2B5EF4-FFF2-40B4-BE49-F238E27FC236}">
                <a16:creationId xmlns:a16="http://schemas.microsoft.com/office/drawing/2014/main" id="{DA1F6610-A5DA-73ED-5E5B-A299C0127700}"/>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1</a:t>
            </a:r>
          </a:p>
        </p:txBody>
      </p:sp>
      <p:sp>
        <p:nvSpPr>
          <p:cNvPr id="10" name="Speech Bubble: Oval 9">
            <a:extLst>
              <a:ext uri="{FF2B5EF4-FFF2-40B4-BE49-F238E27FC236}">
                <a16:creationId xmlns:a16="http://schemas.microsoft.com/office/drawing/2014/main" id="{3082458E-0373-E1BF-A5A7-844B5ACA57AF}"/>
              </a:ext>
            </a:extLst>
          </p:cNvPr>
          <p:cNvSpPr/>
          <p:nvPr/>
        </p:nvSpPr>
        <p:spPr>
          <a:xfrm>
            <a:off x="4474525" y="3091424"/>
            <a:ext cx="2876661" cy="2957973"/>
          </a:xfrm>
          <a:prstGeom prst="wedgeEllipseCallout">
            <a:avLst/>
          </a:prstGeom>
          <a:solidFill>
            <a:schemeClr val="bg1"/>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peech Bubble: Rectangle with Corners Rounded 10">
            <a:extLst>
              <a:ext uri="{FF2B5EF4-FFF2-40B4-BE49-F238E27FC236}">
                <a16:creationId xmlns:a16="http://schemas.microsoft.com/office/drawing/2014/main" id="{1D2C57C9-C72B-79AE-A991-D34F8D24E576}"/>
              </a:ext>
            </a:extLst>
          </p:cNvPr>
          <p:cNvSpPr/>
          <p:nvPr/>
        </p:nvSpPr>
        <p:spPr>
          <a:xfrm>
            <a:off x="3662587" y="911179"/>
            <a:ext cx="4038084" cy="1821157"/>
          </a:xfrm>
          <a:prstGeom prst="wedgeRoundRectCallout">
            <a:avLst>
              <a:gd name="adj1" fmla="val -30063"/>
              <a:gd name="adj2" fmla="val 67139"/>
              <a:gd name="adj3" fmla="val 16667"/>
            </a:avLst>
          </a:prstGeom>
          <a:solidFill>
            <a:schemeClr val="bg1"/>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B366A95-411E-EA3D-E697-864E4C7F1CEE}"/>
              </a:ext>
            </a:extLst>
          </p:cNvPr>
          <p:cNvSpPr txBox="1"/>
          <p:nvPr/>
        </p:nvSpPr>
        <p:spPr>
          <a:xfrm>
            <a:off x="3760150" y="1271811"/>
            <a:ext cx="3833277" cy="1200329"/>
          </a:xfrm>
          <a:prstGeom prst="rect">
            <a:avLst/>
          </a:prstGeom>
          <a:noFill/>
        </p:spPr>
        <p:txBody>
          <a:bodyPr wrap="square" rtlCol="0">
            <a:spAutoFit/>
          </a:bodyPr>
          <a:lstStyle/>
          <a:p>
            <a:pPr algn="ctr"/>
            <a:r>
              <a:rPr lang="en-US" sz="2400" b="1" dirty="0">
                <a:solidFill>
                  <a:schemeClr val="accent2"/>
                </a:solidFill>
              </a:rPr>
              <a:t>Have you ever noticed a label on any of the foods you eat?</a:t>
            </a:r>
          </a:p>
        </p:txBody>
      </p:sp>
      <p:sp>
        <p:nvSpPr>
          <p:cNvPr id="6" name="Speech Bubble: Rectangle with Corners Rounded 5">
            <a:extLst>
              <a:ext uri="{FF2B5EF4-FFF2-40B4-BE49-F238E27FC236}">
                <a16:creationId xmlns:a16="http://schemas.microsoft.com/office/drawing/2014/main" id="{912CDA68-94BD-F45D-F12D-F707B715A258}"/>
              </a:ext>
            </a:extLst>
          </p:cNvPr>
          <p:cNvSpPr/>
          <p:nvPr/>
        </p:nvSpPr>
        <p:spPr>
          <a:xfrm>
            <a:off x="7901609" y="2851103"/>
            <a:ext cx="3766930" cy="2759536"/>
          </a:xfrm>
          <a:prstGeom prst="wedgeRoundRectCallout">
            <a:avLst>
              <a:gd name="adj1" fmla="val -11098"/>
              <a:gd name="adj2" fmla="val 68121"/>
              <a:gd name="adj3" fmla="val 16667"/>
            </a:avLst>
          </a:prstGeom>
          <a:solidFill>
            <a:schemeClr val="bg1"/>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peech Bubble: Oval 8">
            <a:extLst>
              <a:ext uri="{FF2B5EF4-FFF2-40B4-BE49-F238E27FC236}">
                <a16:creationId xmlns:a16="http://schemas.microsoft.com/office/drawing/2014/main" id="{45DAC536-70F0-DC89-98F4-25A533109827}"/>
              </a:ext>
            </a:extLst>
          </p:cNvPr>
          <p:cNvSpPr/>
          <p:nvPr/>
        </p:nvSpPr>
        <p:spPr>
          <a:xfrm>
            <a:off x="8022717" y="911179"/>
            <a:ext cx="3847237" cy="1466467"/>
          </a:xfrm>
          <a:prstGeom prst="wedgeEllipseCallout">
            <a:avLst/>
          </a:prstGeom>
          <a:solidFill>
            <a:schemeClr val="bg1"/>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7560F397-2DD3-D4E8-359C-C0122B25A07C}"/>
              </a:ext>
            </a:extLst>
          </p:cNvPr>
          <p:cNvSpPr txBox="1"/>
          <p:nvPr/>
        </p:nvSpPr>
        <p:spPr>
          <a:xfrm>
            <a:off x="4768573" y="3785580"/>
            <a:ext cx="2288564" cy="1569660"/>
          </a:xfrm>
          <a:prstGeom prst="rect">
            <a:avLst/>
          </a:prstGeom>
          <a:noFill/>
        </p:spPr>
        <p:txBody>
          <a:bodyPr wrap="square" rtlCol="0">
            <a:spAutoFit/>
          </a:bodyPr>
          <a:lstStyle/>
          <a:p>
            <a:pPr algn="ctr"/>
            <a:r>
              <a:rPr lang="en-US" sz="2400" b="1" dirty="0">
                <a:solidFill>
                  <a:schemeClr val="accent2"/>
                </a:solidFill>
              </a:rPr>
              <a:t>Where have you seen a food label on a package? </a:t>
            </a:r>
          </a:p>
        </p:txBody>
      </p:sp>
      <p:sp>
        <p:nvSpPr>
          <p:cNvPr id="18" name="TextBox 17">
            <a:extLst>
              <a:ext uri="{FF2B5EF4-FFF2-40B4-BE49-F238E27FC236}">
                <a16:creationId xmlns:a16="http://schemas.microsoft.com/office/drawing/2014/main" id="{2B8FA0BC-A512-69DE-859D-964E336EC711}"/>
              </a:ext>
            </a:extLst>
          </p:cNvPr>
          <p:cNvSpPr txBox="1"/>
          <p:nvPr/>
        </p:nvSpPr>
        <p:spPr>
          <a:xfrm>
            <a:off x="8263585" y="1261006"/>
            <a:ext cx="3365500" cy="830997"/>
          </a:xfrm>
          <a:prstGeom prst="rect">
            <a:avLst/>
          </a:prstGeom>
          <a:noFill/>
        </p:spPr>
        <p:txBody>
          <a:bodyPr wrap="square" rtlCol="0">
            <a:spAutoFit/>
          </a:bodyPr>
          <a:lstStyle/>
          <a:p>
            <a:pPr algn="ctr"/>
            <a:r>
              <a:rPr lang="en-US" sz="2400" b="1" dirty="0">
                <a:solidFill>
                  <a:schemeClr val="accent2"/>
                </a:solidFill>
              </a:rPr>
              <a:t>Why might a food not have a label?</a:t>
            </a:r>
          </a:p>
        </p:txBody>
      </p:sp>
      <p:sp>
        <p:nvSpPr>
          <p:cNvPr id="22" name="TextBox 21">
            <a:extLst>
              <a:ext uri="{FF2B5EF4-FFF2-40B4-BE49-F238E27FC236}">
                <a16:creationId xmlns:a16="http://schemas.microsoft.com/office/drawing/2014/main" id="{E339E70B-9598-B4D6-A183-5200B5B88174}"/>
              </a:ext>
            </a:extLst>
          </p:cNvPr>
          <p:cNvSpPr txBox="1"/>
          <p:nvPr/>
        </p:nvSpPr>
        <p:spPr>
          <a:xfrm>
            <a:off x="8078170" y="3096674"/>
            <a:ext cx="3413808" cy="2308324"/>
          </a:xfrm>
          <a:prstGeom prst="rect">
            <a:avLst/>
          </a:prstGeom>
          <a:noFill/>
        </p:spPr>
        <p:txBody>
          <a:bodyPr wrap="square" rtlCol="0">
            <a:spAutoFit/>
          </a:bodyPr>
          <a:lstStyle/>
          <a:p>
            <a:pPr algn="ctr"/>
            <a:r>
              <a:rPr lang="en-US" sz="2400" b="1" dirty="0">
                <a:solidFill>
                  <a:schemeClr val="accent2"/>
                </a:solidFill>
              </a:rPr>
              <a:t>Have you ever noticed a family member looking at a package’s food label when grocery shopping?</a:t>
            </a:r>
          </a:p>
        </p:txBody>
      </p:sp>
      <p:pic>
        <p:nvPicPr>
          <p:cNvPr id="3" name="Graphic 2">
            <a:extLst>
              <a:ext uri="{FF2B5EF4-FFF2-40B4-BE49-F238E27FC236}">
                <a16:creationId xmlns:a16="http://schemas.microsoft.com/office/drawing/2014/main" id="{289BE43F-917B-52C4-0470-86EC6B3B565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2027220" y="4275075"/>
            <a:ext cx="2004524" cy="2004524"/>
          </a:xfrm>
          <a:prstGeom prst="rect">
            <a:avLst/>
          </a:prstGeom>
        </p:spPr>
      </p:pic>
      <p:pic>
        <p:nvPicPr>
          <p:cNvPr id="12" name="Graphic 11">
            <a:extLst>
              <a:ext uri="{FF2B5EF4-FFF2-40B4-BE49-F238E27FC236}">
                <a16:creationId xmlns:a16="http://schemas.microsoft.com/office/drawing/2014/main" id="{7E4E83BD-5CEC-948E-40E6-07D81E9BF55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758" y="3309450"/>
            <a:ext cx="2985516" cy="2985516"/>
          </a:xfrm>
          <a:prstGeom prst="rect">
            <a:avLst/>
          </a:prstGeom>
        </p:spPr>
      </p:pic>
      <p:pic>
        <p:nvPicPr>
          <p:cNvPr id="20" name="Picture 19">
            <a:extLst>
              <a:ext uri="{FF2B5EF4-FFF2-40B4-BE49-F238E27FC236}">
                <a16:creationId xmlns:a16="http://schemas.microsoft.com/office/drawing/2014/main" id="{4BB4E86F-0384-78A9-7307-B84B8B2F36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050" y="2691289"/>
            <a:ext cx="2935230" cy="405385"/>
          </a:xfrm>
          <a:prstGeom prst="rect">
            <a:avLst/>
          </a:prstGeom>
        </p:spPr>
      </p:pic>
    </p:spTree>
    <p:extLst>
      <p:ext uri="{BB962C8B-B14F-4D97-AF65-F5344CB8AC3E}">
        <p14:creationId xmlns:p14="http://schemas.microsoft.com/office/powerpoint/2010/main" val="6911143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ACBBCB1-0436-D60B-AA49-64D4458943E6}"/>
              </a:ext>
            </a:extLst>
          </p:cNvPr>
          <p:cNvSpPr>
            <a:spLocks noGrp="1"/>
          </p:cNvSpPr>
          <p:nvPr>
            <p:ph type="sldNum" sz="quarter" idx="12"/>
          </p:nvPr>
        </p:nvSpPr>
        <p:spPr/>
        <p:txBody>
          <a:bodyPr/>
          <a:lstStyle/>
          <a:p>
            <a:pPr algn="ctr"/>
            <a:fld id="{3C00FB23-6DD6-48B6-A62D-8FFD9A1B5DC8}" type="slidenum">
              <a:rPr lang="en-US" smtClean="0"/>
              <a:pPr algn="ctr"/>
              <a:t>71</a:t>
            </a:fld>
            <a:endParaRPr lang="en-US" dirty="0"/>
          </a:p>
        </p:txBody>
      </p:sp>
      <p:pic>
        <p:nvPicPr>
          <p:cNvPr id="8" name="Online Media 7" title="Episode 4: Label Detectives">
            <a:hlinkClick r:id="" action="ppaction://media"/>
            <a:extLst>
              <a:ext uri="{FF2B5EF4-FFF2-40B4-BE49-F238E27FC236}">
                <a16:creationId xmlns:a16="http://schemas.microsoft.com/office/drawing/2014/main" id="{29943EA8-35B0-200F-7505-CDD25F4048FE}"/>
              </a:ext>
            </a:extLst>
          </p:cNvPr>
          <p:cNvPicPr>
            <a:picLocks noRot="1" noChangeAspect="1"/>
          </p:cNvPicPr>
          <p:nvPr>
            <a:videoFile r:link="rId1"/>
          </p:nvPr>
        </p:nvPicPr>
        <p:blipFill>
          <a:blip r:embed="rId3"/>
          <a:stretch>
            <a:fillRect/>
          </a:stretch>
        </p:blipFill>
        <p:spPr>
          <a:xfrm>
            <a:off x="0" y="0"/>
            <a:ext cx="12192000" cy="6888480"/>
          </a:xfrm>
          <a:prstGeom prst="rect">
            <a:avLst/>
          </a:prstGeom>
        </p:spPr>
      </p:pic>
    </p:spTree>
    <p:extLst>
      <p:ext uri="{BB962C8B-B14F-4D97-AF65-F5344CB8AC3E}">
        <p14:creationId xmlns:p14="http://schemas.microsoft.com/office/powerpoint/2010/main" val="4023958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6061D-46EB-05B2-576F-1E89A10DB6A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A0FE8FC-C222-8AB6-3E8C-1BF205207ADF}"/>
              </a:ext>
            </a:extLst>
          </p:cNvPr>
          <p:cNvSpPr>
            <a:spLocks noGrp="1"/>
          </p:cNvSpPr>
          <p:nvPr>
            <p:ph type="sldNum" sz="quarter" idx="12"/>
          </p:nvPr>
        </p:nvSpPr>
        <p:spPr/>
        <p:txBody>
          <a:bodyPr/>
          <a:lstStyle/>
          <a:p>
            <a:pPr algn="ctr"/>
            <a:fld id="{3C00FB23-6DD6-48B6-A62D-8FFD9A1B5DC8}" type="slidenum">
              <a:rPr lang="en-US" smtClean="0"/>
              <a:pPr algn="ctr"/>
              <a:t>72</a:t>
            </a:fld>
            <a:endParaRPr lang="en-US" dirty="0"/>
          </a:p>
        </p:txBody>
      </p:sp>
      <p:sp>
        <p:nvSpPr>
          <p:cNvPr id="7" name="TextBox 6">
            <a:extLst>
              <a:ext uri="{FF2B5EF4-FFF2-40B4-BE49-F238E27FC236}">
                <a16:creationId xmlns:a16="http://schemas.microsoft.com/office/drawing/2014/main" id="{47568212-08E0-9042-5E1B-81A0BE6957EC}"/>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1</a:t>
            </a:r>
          </a:p>
        </p:txBody>
      </p:sp>
      <p:sp>
        <p:nvSpPr>
          <p:cNvPr id="14" name="Rectangle: Top Corners Rounded 13">
            <a:extLst>
              <a:ext uri="{FF2B5EF4-FFF2-40B4-BE49-F238E27FC236}">
                <a16:creationId xmlns:a16="http://schemas.microsoft.com/office/drawing/2014/main" id="{73DE4138-7288-1D7F-BFD2-A98FBAEA0384}"/>
              </a:ext>
            </a:extLst>
          </p:cNvPr>
          <p:cNvSpPr/>
          <p:nvPr/>
        </p:nvSpPr>
        <p:spPr>
          <a:xfrm rot="16200000">
            <a:off x="4135496" y="2454049"/>
            <a:ext cx="961061" cy="2273945"/>
          </a:xfrm>
          <a:prstGeom prst="round2Same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ctr"/>
            <a:r>
              <a:rPr lang="en-US" sz="2400" b="1" dirty="0">
                <a:solidFill>
                  <a:schemeClr val="tx2"/>
                </a:solidFill>
              </a:rPr>
              <a:t>Calories</a:t>
            </a:r>
            <a:endParaRPr lang="en-US" sz="2400" dirty="0">
              <a:solidFill>
                <a:schemeClr val="tx2"/>
              </a:solidFill>
            </a:endParaRPr>
          </a:p>
        </p:txBody>
      </p:sp>
      <p:sp>
        <p:nvSpPr>
          <p:cNvPr id="16" name="Rectangle: Top Corners Rounded 15">
            <a:extLst>
              <a:ext uri="{FF2B5EF4-FFF2-40B4-BE49-F238E27FC236}">
                <a16:creationId xmlns:a16="http://schemas.microsoft.com/office/drawing/2014/main" id="{3CE7199F-542D-ED60-21F3-687A26D6008D}"/>
              </a:ext>
            </a:extLst>
          </p:cNvPr>
          <p:cNvSpPr/>
          <p:nvPr/>
        </p:nvSpPr>
        <p:spPr>
          <a:xfrm rot="16200000">
            <a:off x="3812232" y="996727"/>
            <a:ext cx="1607584" cy="2273950"/>
          </a:xfrm>
          <a:prstGeom prst="round2Same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ctr"/>
            <a:r>
              <a:rPr lang="en-US" sz="2400" b="1" dirty="0">
                <a:solidFill>
                  <a:schemeClr val="tx2"/>
                </a:solidFill>
              </a:rPr>
              <a:t>Added sugar</a:t>
            </a:r>
          </a:p>
        </p:txBody>
      </p:sp>
      <p:sp>
        <p:nvSpPr>
          <p:cNvPr id="18" name="Rectangle: Top Corners Rounded 17">
            <a:extLst>
              <a:ext uri="{FF2B5EF4-FFF2-40B4-BE49-F238E27FC236}">
                <a16:creationId xmlns:a16="http://schemas.microsoft.com/office/drawing/2014/main" id="{CD7BDD68-51E7-9F0D-1CF6-2615A1125EC9}"/>
              </a:ext>
            </a:extLst>
          </p:cNvPr>
          <p:cNvSpPr/>
          <p:nvPr/>
        </p:nvSpPr>
        <p:spPr>
          <a:xfrm rot="16200000">
            <a:off x="3913216" y="3810383"/>
            <a:ext cx="1405620" cy="2273946"/>
          </a:xfrm>
          <a:prstGeom prst="round2Same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ctr"/>
            <a:r>
              <a:rPr lang="en-US" sz="2400" b="1" dirty="0">
                <a:solidFill>
                  <a:schemeClr val="tx2"/>
                </a:solidFill>
              </a:rPr>
              <a:t>Nutrition Facts label</a:t>
            </a:r>
            <a:endParaRPr lang="en-US" sz="2400" dirty="0">
              <a:solidFill>
                <a:schemeClr val="tx2"/>
              </a:solidFill>
            </a:endParaRPr>
          </a:p>
        </p:txBody>
      </p:sp>
      <p:sp>
        <p:nvSpPr>
          <p:cNvPr id="20" name="Rectangle: Top Corners Rounded 19">
            <a:extLst>
              <a:ext uri="{FF2B5EF4-FFF2-40B4-BE49-F238E27FC236}">
                <a16:creationId xmlns:a16="http://schemas.microsoft.com/office/drawing/2014/main" id="{832A1314-77E1-E32F-F2BD-267FCB1B3A7B}"/>
              </a:ext>
            </a:extLst>
          </p:cNvPr>
          <p:cNvSpPr/>
          <p:nvPr/>
        </p:nvSpPr>
        <p:spPr>
          <a:xfrm rot="5400000">
            <a:off x="7713301" y="2284249"/>
            <a:ext cx="1405618" cy="5326213"/>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Top Corners Rounded 21">
            <a:extLst>
              <a:ext uri="{FF2B5EF4-FFF2-40B4-BE49-F238E27FC236}">
                <a16:creationId xmlns:a16="http://schemas.microsoft.com/office/drawing/2014/main" id="{7200338C-3E59-ED9A-ACBE-27E721C90003}"/>
              </a:ext>
            </a:extLst>
          </p:cNvPr>
          <p:cNvSpPr/>
          <p:nvPr/>
        </p:nvSpPr>
        <p:spPr>
          <a:xfrm rot="5400000">
            <a:off x="7935576" y="927919"/>
            <a:ext cx="961062" cy="5326214"/>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Top Corners Rounded 23">
            <a:extLst>
              <a:ext uri="{FF2B5EF4-FFF2-40B4-BE49-F238E27FC236}">
                <a16:creationId xmlns:a16="http://schemas.microsoft.com/office/drawing/2014/main" id="{0FDB3EBA-0183-DFA5-7F11-9D75994D5504}"/>
              </a:ext>
            </a:extLst>
          </p:cNvPr>
          <p:cNvSpPr/>
          <p:nvPr/>
        </p:nvSpPr>
        <p:spPr>
          <a:xfrm rot="5400000">
            <a:off x="7612311" y="-529398"/>
            <a:ext cx="1607584" cy="5326208"/>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DC638EEE-B620-0155-FB67-A0917FECBA3A}"/>
              </a:ext>
            </a:extLst>
          </p:cNvPr>
          <p:cNvSpPr txBox="1"/>
          <p:nvPr/>
        </p:nvSpPr>
        <p:spPr>
          <a:xfrm>
            <a:off x="5999526" y="1471986"/>
            <a:ext cx="4713631" cy="1323439"/>
          </a:xfrm>
          <a:prstGeom prst="rect">
            <a:avLst/>
          </a:prstGeom>
          <a:noFill/>
        </p:spPr>
        <p:txBody>
          <a:bodyPr wrap="square" rtlCol="0">
            <a:spAutoFit/>
          </a:bodyPr>
          <a:lstStyle/>
          <a:p>
            <a:r>
              <a:rPr lang="en-US" sz="2000" dirty="0"/>
              <a:t>sugar that is put into food or drinks to add sweetness, improve texture or color, or help the food stay fresh longer</a:t>
            </a:r>
          </a:p>
        </p:txBody>
      </p:sp>
      <p:sp>
        <p:nvSpPr>
          <p:cNvPr id="28" name="TextBox 27">
            <a:extLst>
              <a:ext uri="{FF2B5EF4-FFF2-40B4-BE49-F238E27FC236}">
                <a16:creationId xmlns:a16="http://schemas.microsoft.com/office/drawing/2014/main" id="{9FF7FDBB-3B7C-A05A-CDBA-575D802B39CC}"/>
              </a:ext>
            </a:extLst>
          </p:cNvPr>
          <p:cNvSpPr txBox="1"/>
          <p:nvPr/>
        </p:nvSpPr>
        <p:spPr>
          <a:xfrm>
            <a:off x="5999526" y="3220550"/>
            <a:ext cx="5002071" cy="707886"/>
          </a:xfrm>
          <a:prstGeom prst="rect">
            <a:avLst/>
          </a:prstGeom>
          <a:noFill/>
        </p:spPr>
        <p:txBody>
          <a:bodyPr wrap="square" rtlCol="0">
            <a:spAutoFit/>
          </a:bodyPr>
          <a:lstStyle/>
          <a:p>
            <a:r>
              <a:rPr lang="en-US" sz="2000" dirty="0"/>
              <a:t>a measure of how much energy the body gets from food</a:t>
            </a:r>
          </a:p>
        </p:txBody>
      </p:sp>
      <p:sp>
        <p:nvSpPr>
          <p:cNvPr id="30" name="TextBox 29">
            <a:extLst>
              <a:ext uri="{FF2B5EF4-FFF2-40B4-BE49-F238E27FC236}">
                <a16:creationId xmlns:a16="http://schemas.microsoft.com/office/drawing/2014/main" id="{5DF9B245-0F76-AE9A-4540-2343EE227471}"/>
              </a:ext>
            </a:extLst>
          </p:cNvPr>
          <p:cNvSpPr txBox="1"/>
          <p:nvPr/>
        </p:nvSpPr>
        <p:spPr>
          <a:xfrm>
            <a:off x="5999526" y="4439523"/>
            <a:ext cx="4713628" cy="1015663"/>
          </a:xfrm>
          <a:prstGeom prst="rect">
            <a:avLst/>
          </a:prstGeom>
          <a:noFill/>
        </p:spPr>
        <p:txBody>
          <a:bodyPr wrap="square" rtlCol="0">
            <a:spAutoFit/>
          </a:bodyPr>
          <a:lstStyle/>
          <a:p>
            <a:r>
              <a:rPr lang="en-US" sz="2000" dirty="0"/>
              <a:t>a table printed on the outside of food packages that lists the nutrient content of the food inside</a:t>
            </a:r>
            <a:endParaRPr lang="en-US" dirty="0"/>
          </a:p>
        </p:txBody>
      </p:sp>
    </p:spTree>
    <p:extLst>
      <p:ext uri="{BB962C8B-B14F-4D97-AF65-F5344CB8AC3E}">
        <p14:creationId xmlns:p14="http://schemas.microsoft.com/office/powerpoint/2010/main" val="230349605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E0F7D46E-A73B-838E-D9FE-7AC7B6B5CB5A}"/>
              </a:ext>
            </a:extLst>
          </p:cNvPr>
          <p:cNvSpPr/>
          <p:nvPr/>
        </p:nvSpPr>
        <p:spPr>
          <a:xfrm>
            <a:off x="7401769" y="1309378"/>
            <a:ext cx="4604464" cy="4955996"/>
          </a:xfrm>
          <a:prstGeom prst="roundRect">
            <a:avLst>
              <a:gd name="adj" fmla="val 5473"/>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5B153C-15F5-68AA-AE00-B27ECFB3F7A3}"/>
              </a:ext>
            </a:extLst>
          </p:cNvPr>
          <p:cNvSpPr>
            <a:spLocks noGrp="1"/>
          </p:cNvSpPr>
          <p:nvPr>
            <p:ph type="title"/>
          </p:nvPr>
        </p:nvSpPr>
        <p:spPr/>
        <p:txBody>
          <a:bodyPr/>
          <a:lstStyle/>
          <a:p>
            <a:r>
              <a:rPr lang="en-US" dirty="0"/>
              <a:t>Nutrition Facts Label</a:t>
            </a:r>
          </a:p>
        </p:txBody>
      </p:sp>
      <p:sp>
        <p:nvSpPr>
          <p:cNvPr id="4" name="Slide Number Placeholder 3">
            <a:extLst>
              <a:ext uri="{FF2B5EF4-FFF2-40B4-BE49-F238E27FC236}">
                <a16:creationId xmlns:a16="http://schemas.microsoft.com/office/drawing/2014/main" id="{E03D0903-2F18-161D-B9FF-62D45C265EFF}"/>
              </a:ext>
            </a:extLst>
          </p:cNvPr>
          <p:cNvSpPr>
            <a:spLocks noGrp="1"/>
          </p:cNvSpPr>
          <p:nvPr>
            <p:ph type="sldNum" sz="quarter" idx="12"/>
          </p:nvPr>
        </p:nvSpPr>
        <p:spPr/>
        <p:txBody>
          <a:bodyPr/>
          <a:lstStyle/>
          <a:p>
            <a:pPr algn="ctr"/>
            <a:fld id="{3C00FB23-6DD6-48B6-A62D-8FFD9A1B5DC8}" type="slidenum">
              <a:rPr lang="en-US" smtClean="0"/>
              <a:pPr algn="ctr"/>
              <a:t>73</a:t>
            </a:fld>
            <a:endParaRPr lang="en-US" dirty="0"/>
          </a:p>
        </p:txBody>
      </p:sp>
      <p:sp>
        <p:nvSpPr>
          <p:cNvPr id="16" name="Rectangle: Rounded Corners 15">
            <a:extLst>
              <a:ext uri="{FF2B5EF4-FFF2-40B4-BE49-F238E27FC236}">
                <a16:creationId xmlns:a16="http://schemas.microsoft.com/office/drawing/2014/main" id="{6A3EE59E-0512-485D-577B-11DD5F056EEE}"/>
              </a:ext>
            </a:extLst>
          </p:cNvPr>
          <p:cNvSpPr/>
          <p:nvPr/>
        </p:nvSpPr>
        <p:spPr>
          <a:xfrm>
            <a:off x="7401769" y="1309378"/>
            <a:ext cx="4604464" cy="4955996"/>
          </a:xfrm>
          <a:prstGeom prst="roundRect">
            <a:avLst>
              <a:gd name="adj" fmla="val 5473"/>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A8F386B-6E49-36DD-3C1B-5490B1B107A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80695" y="1464193"/>
            <a:ext cx="6086316" cy="4752458"/>
          </a:xfrm>
          <a:prstGeom prst="rect">
            <a:avLst/>
          </a:prstGeom>
        </p:spPr>
      </p:pic>
      <p:sp>
        <p:nvSpPr>
          <p:cNvPr id="8" name="Rectangle: Rounded Corners 7">
            <a:extLst>
              <a:ext uri="{FF2B5EF4-FFF2-40B4-BE49-F238E27FC236}">
                <a16:creationId xmlns:a16="http://schemas.microsoft.com/office/drawing/2014/main" id="{867A7DC4-86BE-DDC7-62F0-4CA7045F7F80}"/>
              </a:ext>
            </a:extLst>
          </p:cNvPr>
          <p:cNvSpPr/>
          <p:nvPr/>
        </p:nvSpPr>
        <p:spPr>
          <a:xfrm>
            <a:off x="10012879" y="2777467"/>
            <a:ext cx="1756269" cy="362514"/>
          </a:xfrm>
          <a:prstGeom prst="roundRect">
            <a:avLst/>
          </a:prstGeom>
          <a:solidFill>
            <a:srgbClr val="FFFFFF"/>
          </a:solidFill>
          <a:ln>
            <a:solidFill>
              <a:srgbClr val="00AA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41F3AD3F-7424-3FD3-B751-D6F83CE99E09}"/>
              </a:ext>
            </a:extLst>
          </p:cNvPr>
          <p:cNvSpPr/>
          <p:nvPr/>
        </p:nvSpPr>
        <p:spPr>
          <a:xfrm>
            <a:off x="7627683" y="4412385"/>
            <a:ext cx="1756269" cy="362514"/>
          </a:xfrm>
          <a:prstGeom prst="roundRect">
            <a:avLst/>
          </a:prstGeom>
          <a:solidFill>
            <a:srgbClr val="FFFFFF"/>
          </a:solidFill>
          <a:ln>
            <a:solidFill>
              <a:srgbClr val="00AA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5DB249FC-054A-E0DE-BB38-BBC5F45297D6}"/>
              </a:ext>
            </a:extLst>
          </p:cNvPr>
          <p:cNvSpPr/>
          <p:nvPr/>
        </p:nvSpPr>
        <p:spPr>
          <a:xfrm>
            <a:off x="8082178" y="5186108"/>
            <a:ext cx="1756269" cy="362514"/>
          </a:xfrm>
          <a:prstGeom prst="roundRect">
            <a:avLst/>
          </a:prstGeom>
          <a:solidFill>
            <a:srgbClr val="FFFFFF"/>
          </a:solidFill>
          <a:ln>
            <a:solidFill>
              <a:srgbClr val="00AA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39B7C1B2-68B2-2BBC-7AE7-8CD36319B092}"/>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1</a:t>
            </a:r>
          </a:p>
        </p:txBody>
      </p:sp>
      <p:sp>
        <p:nvSpPr>
          <p:cNvPr id="7" name="Content Placeholder 2">
            <a:extLst>
              <a:ext uri="{FF2B5EF4-FFF2-40B4-BE49-F238E27FC236}">
                <a16:creationId xmlns:a16="http://schemas.microsoft.com/office/drawing/2014/main" id="{499C11B2-8117-52BF-BEC4-8EAC264CFC13}"/>
              </a:ext>
            </a:extLst>
          </p:cNvPr>
          <p:cNvSpPr>
            <a:spLocks noGrp="1"/>
          </p:cNvSpPr>
          <p:nvPr>
            <p:ph idx="4294967295"/>
          </p:nvPr>
        </p:nvSpPr>
        <p:spPr>
          <a:xfrm>
            <a:off x="7517823" y="1712604"/>
            <a:ext cx="4251325" cy="4679950"/>
          </a:xfrm>
        </p:spPr>
        <p:txBody>
          <a:bodyPr>
            <a:noAutofit/>
          </a:bodyPr>
          <a:lstStyle/>
          <a:p>
            <a:pPr marL="0" indent="0">
              <a:lnSpc>
                <a:spcPct val="100000"/>
              </a:lnSpc>
              <a:buNone/>
            </a:pPr>
            <a:r>
              <a:rPr lang="en-US" sz="1600" b="1" dirty="0"/>
              <a:t>Directions: </a:t>
            </a:r>
            <a:r>
              <a:rPr lang="en-US" sz="1600" dirty="0"/>
              <a:t>Complete these sentences using what you know about food labels.</a:t>
            </a:r>
          </a:p>
          <a:p>
            <a:pPr marL="0" indent="0">
              <a:lnSpc>
                <a:spcPct val="100000"/>
              </a:lnSpc>
              <a:buNone/>
            </a:pPr>
            <a:endParaRPr lang="en-US" sz="1600" dirty="0"/>
          </a:p>
          <a:p>
            <a:pPr marL="0" indent="0">
              <a:lnSpc>
                <a:spcPct val="150000"/>
              </a:lnSpc>
              <a:buNone/>
            </a:pPr>
            <a:r>
              <a:rPr lang="en-US" sz="1600" dirty="0"/>
              <a:t>The package gives me </a:t>
            </a:r>
            <a:br>
              <a:rPr lang="en-US" sz="1600" dirty="0"/>
            </a:br>
            <a:r>
              <a:rPr lang="en-US" sz="1600" dirty="0"/>
              <a:t>to know more about the food. </a:t>
            </a:r>
          </a:p>
          <a:p>
            <a:pPr marL="0" indent="0">
              <a:lnSpc>
                <a:spcPct val="100000"/>
              </a:lnSpc>
              <a:buNone/>
            </a:pPr>
            <a:endParaRPr lang="en-US" sz="1600" dirty="0"/>
          </a:p>
          <a:p>
            <a:pPr marL="0" indent="0">
              <a:lnSpc>
                <a:spcPct val="150000"/>
              </a:lnSpc>
              <a:buNone/>
            </a:pPr>
            <a:r>
              <a:rPr lang="en-US" sz="1600" dirty="0"/>
              <a:t>Ingredients are listed on the                               </a:t>
            </a:r>
            <a:br>
              <a:rPr lang="en-US" sz="1600" dirty="0"/>
            </a:br>
            <a:r>
              <a:rPr lang="en-US" sz="1600" dirty="0"/>
              <a:t>                                   of the package. </a:t>
            </a:r>
          </a:p>
          <a:p>
            <a:pPr marL="0" indent="0">
              <a:lnSpc>
                <a:spcPct val="100000"/>
              </a:lnSpc>
              <a:buNone/>
            </a:pPr>
            <a:endParaRPr lang="en-US" sz="1600" dirty="0"/>
          </a:p>
          <a:p>
            <a:pPr marL="0" indent="0">
              <a:lnSpc>
                <a:spcPct val="150000"/>
              </a:lnSpc>
              <a:buNone/>
            </a:pPr>
            <a:r>
              <a:rPr lang="en-US" sz="1600" dirty="0"/>
              <a:t>The                                    Facts label lists the vitamins in a food. </a:t>
            </a:r>
          </a:p>
          <a:p>
            <a:pPr marL="0" indent="0">
              <a:buNone/>
            </a:pPr>
            <a:endParaRPr lang="en-US" sz="1600" dirty="0"/>
          </a:p>
        </p:txBody>
      </p:sp>
    </p:spTree>
    <p:extLst>
      <p:ext uri="{BB962C8B-B14F-4D97-AF65-F5344CB8AC3E}">
        <p14:creationId xmlns:p14="http://schemas.microsoft.com/office/powerpoint/2010/main" val="38607770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48254A9-2FA5-A994-80D3-381721587B2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89716" y="159529"/>
            <a:ext cx="10776257" cy="6758919"/>
          </a:xfrm>
          <a:prstGeom prst="rect">
            <a:avLst/>
          </a:prstGeom>
        </p:spPr>
      </p:pic>
      <p:sp>
        <p:nvSpPr>
          <p:cNvPr id="4" name="Slide Number Placeholder 3">
            <a:extLst>
              <a:ext uri="{FF2B5EF4-FFF2-40B4-BE49-F238E27FC236}">
                <a16:creationId xmlns:a16="http://schemas.microsoft.com/office/drawing/2014/main" id="{4EAE206F-4E73-E9C7-E447-478DB6D59A0A}"/>
              </a:ext>
            </a:extLst>
          </p:cNvPr>
          <p:cNvSpPr>
            <a:spLocks noGrp="1"/>
          </p:cNvSpPr>
          <p:nvPr>
            <p:ph type="sldNum" sz="quarter" idx="12"/>
          </p:nvPr>
        </p:nvSpPr>
        <p:spPr/>
        <p:txBody>
          <a:bodyPr/>
          <a:lstStyle/>
          <a:p>
            <a:pPr algn="ctr"/>
            <a:fld id="{3C00FB23-6DD6-48B6-A62D-8FFD9A1B5DC8}" type="slidenum">
              <a:rPr lang="en-US" smtClean="0"/>
              <a:pPr algn="ctr"/>
              <a:t>74</a:t>
            </a:fld>
            <a:endParaRPr lang="en-US" dirty="0"/>
          </a:p>
        </p:txBody>
      </p:sp>
      <p:sp>
        <p:nvSpPr>
          <p:cNvPr id="3" name="Content Placeholder 2">
            <a:extLst>
              <a:ext uri="{FF2B5EF4-FFF2-40B4-BE49-F238E27FC236}">
                <a16:creationId xmlns:a16="http://schemas.microsoft.com/office/drawing/2014/main" id="{79FA549A-B0BE-EF5D-35E3-7BF211B99048}"/>
              </a:ext>
            </a:extLst>
          </p:cNvPr>
          <p:cNvSpPr>
            <a:spLocks noGrp="1"/>
          </p:cNvSpPr>
          <p:nvPr>
            <p:ph idx="4294967295"/>
          </p:nvPr>
        </p:nvSpPr>
        <p:spPr>
          <a:xfrm>
            <a:off x="4875119" y="1425738"/>
            <a:ext cx="5580062" cy="4351337"/>
          </a:xfrm>
        </p:spPr>
        <p:txBody>
          <a:bodyPr/>
          <a:lstStyle/>
          <a:p>
            <a:pPr marL="0" indent="0">
              <a:lnSpc>
                <a:spcPct val="100000"/>
              </a:lnSpc>
              <a:spcBef>
                <a:spcPts val="0"/>
              </a:spcBef>
              <a:spcAft>
                <a:spcPts val="2400"/>
              </a:spcAft>
              <a:buClr>
                <a:schemeClr val="accent2"/>
              </a:buClr>
              <a:buNone/>
            </a:pPr>
            <a:r>
              <a:rPr lang="en-US" sz="2400" b="1" dirty="0"/>
              <a:t>Why do food packages need labels?</a:t>
            </a:r>
          </a:p>
          <a:p>
            <a:pPr marL="0" indent="0">
              <a:lnSpc>
                <a:spcPct val="100000"/>
              </a:lnSpc>
              <a:spcBef>
                <a:spcPts val="0"/>
              </a:spcBef>
              <a:spcAft>
                <a:spcPts val="2400"/>
              </a:spcAft>
              <a:buClr>
                <a:schemeClr val="accent2"/>
              </a:buClr>
              <a:buNone/>
            </a:pPr>
            <a:r>
              <a:rPr lang="en-US" sz="2400" b="1" dirty="0"/>
              <a:t>What can you learn from a label? What might be missing?</a:t>
            </a:r>
          </a:p>
          <a:p>
            <a:pPr marL="0" indent="0">
              <a:lnSpc>
                <a:spcPct val="100000"/>
              </a:lnSpc>
              <a:spcBef>
                <a:spcPts val="0"/>
              </a:spcBef>
              <a:spcAft>
                <a:spcPts val="2400"/>
              </a:spcAft>
              <a:buClr>
                <a:schemeClr val="accent2"/>
              </a:buClr>
              <a:buNone/>
            </a:pPr>
            <a:r>
              <a:rPr lang="en-US" sz="2400" b="1" dirty="0"/>
              <a:t>Why are ingredients listed on a label? </a:t>
            </a:r>
          </a:p>
          <a:p>
            <a:pPr>
              <a:buClr>
                <a:schemeClr val="accent2"/>
              </a:buClr>
            </a:pPr>
            <a:endParaRPr lang="en-US" dirty="0"/>
          </a:p>
        </p:txBody>
      </p:sp>
      <p:sp>
        <p:nvSpPr>
          <p:cNvPr id="13" name="TextBox 12">
            <a:extLst>
              <a:ext uri="{FF2B5EF4-FFF2-40B4-BE49-F238E27FC236}">
                <a16:creationId xmlns:a16="http://schemas.microsoft.com/office/drawing/2014/main" id="{82F7BDB3-071B-4E7B-63F4-90E8D9550DA3}"/>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1</a:t>
            </a:r>
          </a:p>
        </p:txBody>
      </p:sp>
    </p:spTree>
    <p:extLst>
      <p:ext uri="{BB962C8B-B14F-4D97-AF65-F5344CB8AC3E}">
        <p14:creationId xmlns:p14="http://schemas.microsoft.com/office/powerpoint/2010/main" val="22081633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8C676-0B7E-140F-2B62-9EAD81DAF99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67EF22A-ABEB-5815-76BF-673BE39B18D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60397" y="171940"/>
            <a:ext cx="10327341" cy="6356466"/>
          </a:xfrm>
          <a:prstGeom prst="rect">
            <a:avLst/>
          </a:prstGeom>
        </p:spPr>
      </p:pic>
      <p:sp>
        <p:nvSpPr>
          <p:cNvPr id="4" name="Slide Number Placeholder 3">
            <a:extLst>
              <a:ext uri="{FF2B5EF4-FFF2-40B4-BE49-F238E27FC236}">
                <a16:creationId xmlns:a16="http://schemas.microsoft.com/office/drawing/2014/main" id="{BA7DB572-7569-FB81-A5C7-C22E2E5B54E1}"/>
              </a:ext>
            </a:extLst>
          </p:cNvPr>
          <p:cNvSpPr>
            <a:spLocks noGrp="1"/>
          </p:cNvSpPr>
          <p:nvPr>
            <p:ph type="sldNum" sz="quarter" idx="12"/>
          </p:nvPr>
        </p:nvSpPr>
        <p:spPr/>
        <p:txBody>
          <a:bodyPr/>
          <a:lstStyle/>
          <a:p>
            <a:pPr algn="ctr"/>
            <a:fld id="{3C00FB23-6DD6-48B6-A62D-8FFD9A1B5DC8}" type="slidenum">
              <a:rPr lang="en-US" smtClean="0"/>
              <a:pPr algn="ctr"/>
              <a:t>75</a:t>
            </a:fld>
            <a:endParaRPr lang="en-US" dirty="0"/>
          </a:p>
        </p:txBody>
      </p:sp>
      <p:sp>
        <p:nvSpPr>
          <p:cNvPr id="9" name="TextBox 8">
            <a:extLst>
              <a:ext uri="{FF2B5EF4-FFF2-40B4-BE49-F238E27FC236}">
                <a16:creationId xmlns:a16="http://schemas.microsoft.com/office/drawing/2014/main" id="{CC841B37-A885-B387-51E8-71F0FBD863FD}"/>
              </a:ext>
            </a:extLst>
          </p:cNvPr>
          <p:cNvSpPr txBox="1"/>
          <p:nvPr/>
        </p:nvSpPr>
        <p:spPr>
          <a:xfrm>
            <a:off x="5297368" y="1887445"/>
            <a:ext cx="4522827" cy="2308324"/>
          </a:xfrm>
          <a:prstGeom prst="rect">
            <a:avLst/>
          </a:prstGeom>
          <a:noFill/>
        </p:spPr>
        <p:txBody>
          <a:bodyPr wrap="square" rtlCol="0">
            <a:spAutoFit/>
          </a:bodyPr>
          <a:lstStyle/>
          <a:p>
            <a:pPr algn="ctr"/>
            <a:r>
              <a:rPr lang="en-US" sz="3600" b="1" dirty="0">
                <a:solidFill>
                  <a:schemeClr val="bg1"/>
                </a:solidFill>
              </a:rPr>
              <a:t>What do you think you can learn about food from its package?</a:t>
            </a:r>
          </a:p>
        </p:txBody>
      </p:sp>
      <p:sp>
        <p:nvSpPr>
          <p:cNvPr id="11" name="TextBox 10">
            <a:extLst>
              <a:ext uri="{FF2B5EF4-FFF2-40B4-BE49-F238E27FC236}">
                <a16:creationId xmlns:a16="http://schemas.microsoft.com/office/drawing/2014/main" id="{30AAEBD7-4FE0-A511-DBFB-1F06E2B033FE}"/>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1</a:t>
            </a:r>
          </a:p>
        </p:txBody>
      </p:sp>
    </p:spTree>
    <p:extLst>
      <p:ext uri="{BB962C8B-B14F-4D97-AF65-F5344CB8AC3E}">
        <p14:creationId xmlns:p14="http://schemas.microsoft.com/office/powerpoint/2010/main" val="19143362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8CA95-A5BC-11F1-A2E6-E616E9097F9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F99BF022-F792-90F2-B3AA-BF83F71278AA}"/>
              </a:ext>
            </a:extLst>
          </p:cNvPr>
          <p:cNvSpPr/>
          <p:nvPr/>
        </p:nvSpPr>
        <p:spPr>
          <a:xfrm>
            <a:off x="7374219" y="902043"/>
            <a:ext cx="2150624" cy="15582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3F934C0-DBE4-75F8-7CB8-55F76D3BC8E0}"/>
              </a:ext>
            </a:extLst>
          </p:cNvPr>
          <p:cNvSpPr/>
          <p:nvPr/>
        </p:nvSpPr>
        <p:spPr>
          <a:xfrm>
            <a:off x="5020688" y="902043"/>
            <a:ext cx="2150624" cy="15582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15A9312-DEF8-D5A8-37B5-BEEED8EF1EFF}"/>
              </a:ext>
            </a:extLst>
          </p:cNvPr>
          <p:cNvSpPr/>
          <p:nvPr/>
        </p:nvSpPr>
        <p:spPr>
          <a:xfrm>
            <a:off x="2654801" y="902043"/>
            <a:ext cx="2150624" cy="15582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1B90F4D2-6DFD-232E-99A4-A8AEB37478E9}"/>
              </a:ext>
            </a:extLst>
          </p:cNvPr>
          <p:cNvSpPr>
            <a:spLocks noGrp="1"/>
          </p:cNvSpPr>
          <p:nvPr>
            <p:ph type="sldNum" sz="quarter" idx="12"/>
          </p:nvPr>
        </p:nvSpPr>
        <p:spPr/>
        <p:txBody>
          <a:bodyPr/>
          <a:lstStyle/>
          <a:p>
            <a:pPr algn="ctr"/>
            <a:fld id="{3C00FB23-6DD6-48B6-A62D-8FFD9A1B5DC8}" type="slidenum">
              <a:rPr lang="en-US" smtClean="0"/>
              <a:pPr algn="ctr"/>
              <a:t>76</a:t>
            </a:fld>
            <a:endParaRPr lang="en-US" dirty="0"/>
          </a:p>
        </p:txBody>
      </p:sp>
      <p:sp>
        <p:nvSpPr>
          <p:cNvPr id="6" name="TextBox 5">
            <a:extLst>
              <a:ext uri="{FF2B5EF4-FFF2-40B4-BE49-F238E27FC236}">
                <a16:creationId xmlns:a16="http://schemas.microsoft.com/office/drawing/2014/main" id="{566DDF1E-4CE3-B46D-D11E-CFC9038AC4EA}"/>
              </a:ext>
            </a:extLst>
          </p:cNvPr>
          <p:cNvSpPr txBox="1"/>
          <p:nvPr/>
        </p:nvSpPr>
        <p:spPr>
          <a:xfrm>
            <a:off x="337556" y="681037"/>
            <a:ext cx="1649186" cy="461665"/>
          </a:xfrm>
          <a:prstGeom prst="rect">
            <a:avLst/>
          </a:prstGeom>
          <a:noFill/>
        </p:spPr>
        <p:txBody>
          <a:bodyPr wrap="square" rtlCol="0">
            <a:spAutoFit/>
          </a:bodyPr>
          <a:lstStyle/>
          <a:p>
            <a:r>
              <a:rPr lang="en-US" sz="2400" dirty="0">
                <a:solidFill>
                  <a:schemeClr val="bg1"/>
                </a:solidFill>
              </a:rPr>
              <a:t>TOPIC 2</a:t>
            </a:r>
          </a:p>
        </p:txBody>
      </p:sp>
      <p:sp>
        <p:nvSpPr>
          <p:cNvPr id="7" name="Rectangle 6">
            <a:extLst>
              <a:ext uri="{FF2B5EF4-FFF2-40B4-BE49-F238E27FC236}">
                <a16:creationId xmlns:a16="http://schemas.microsoft.com/office/drawing/2014/main" id="{BEAB1E1A-B95C-77BF-3BF0-65A89F0561E0}"/>
              </a:ext>
            </a:extLst>
          </p:cNvPr>
          <p:cNvSpPr/>
          <p:nvPr/>
        </p:nvSpPr>
        <p:spPr>
          <a:xfrm>
            <a:off x="0" y="2460325"/>
            <a:ext cx="12192000" cy="336157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EE20C0AC-9BE1-2881-0755-0C76A39CC3DA}"/>
              </a:ext>
            </a:extLst>
          </p:cNvPr>
          <p:cNvSpPr txBox="1">
            <a:spLocks/>
          </p:cNvSpPr>
          <p:nvPr/>
        </p:nvSpPr>
        <p:spPr>
          <a:xfrm>
            <a:off x="3354924" y="2993211"/>
            <a:ext cx="5482151" cy="229579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pPr algn="ctr"/>
            <a:r>
              <a:rPr lang="en-US" b="0" dirty="0">
                <a:solidFill>
                  <a:schemeClr val="bg1"/>
                </a:solidFill>
              </a:rPr>
              <a:t>LESSON 2</a:t>
            </a:r>
          </a:p>
          <a:p>
            <a:pPr algn="ctr"/>
            <a:br>
              <a:rPr lang="en-US" sz="1000" b="0" dirty="0">
                <a:solidFill>
                  <a:schemeClr val="bg1"/>
                </a:solidFill>
              </a:rPr>
            </a:br>
            <a:r>
              <a:rPr lang="en-US" sz="5300" dirty="0">
                <a:solidFill>
                  <a:schemeClr val="bg1"/>
                </a:solidFill>
              </a:rPr>
              <a:t>FOOD LABEL DETECTIVES</a:t>
            </a:r>
          </a:p>
        </p:txBody>
      </p:sp>
      <p:pic>
        <p:nvPicPr>
          <p:cNvPr id="5" name="Picture 4">
            <a:extLst>
              <a:ext uri="{FF2B5EF4-FFF2-40B4-BE49-F238E27FC236}">
                <a16:creationId xmlns:a16="http://schemas.microsoft.com/office/drawing/2014/main" id="{F0094EDA-2ABF-53FA-86A9-F64693A113B7}"/>
              </a:ext>
            </a:extLst>
          </p:cNvPr>
          <p:cNvPicPr>
            <a:picLocks noChangeAspect="1"/>
          </p:cNvPicPr>
          <p:nvPr/>
        </p:nvPicPr>
        <p:blipFill>
          <a:blip r:embed="rId2">
            <a:extLst>
              <a:ext uri="{28A0092B-C50C-407E-A947-70E740481C1C}">
                <a14:useLocalDpi xmlns:a14="http://schemas.microsoft.com/office/drawing/2010/main" val="0"/>
              </a:ext>
            </a:extLst>
          </a:blip>
          <a:srcRect b="65970"/>
          <a:stretch>
            <a:fillRect/>
          </a:stretch>
        </p:blipFill>
        <p:spPr>
          <a:xfrm>
            <a:off x="2654801" y="396234"/>
            <a:ext cx="6882398" cy="2064089"/>
          </a:xfrm>
          <a:prstGeom prst="rect">
            <a:avLst/>
          </a:prstGeom>
        </p:spPr>
      </p:pic>
    </p:spTree>
    <p:extLst>
      <p:ext uri="{BB962C8B-B14F-4D97-AF65-F5344CB8AC3E}">
        <p14:creationId xmlns:p14="http://schemas.microsoft.com/office/powerpoint/2010/main" val="32531836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B36AE-F0CD-AEBF-2091-833CA78054D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1A42013-2C78-E699-A65E-BB072FE6B3C2}"/>
              </a:ext>
            </a:extLst>
          </p:cNvPr>
          <p:cNvSpPr>
            <a:spLocks noGrp="1"/>
          </p:cNvSpPr>
          <p:nvPr>
            <p:ph type="sldNum" sz="quarter" idx="12"/>
          </p:nvPr>
        </p:nvSpPr>
        <p:spPr/>
        <p:txBody>
          <a:bodyPr/>
          <a:lstStyle/>
          <a:p>
            <a:pPr algn="ctr"/>
            <a:fld id="{3C00FB23-6DD6-48B6-A62D-8FFD9A1B5DC8}" type="slidenum">
              <a:rPr lang="en-US" smtClean="0"/>
              <a:pPr algn="ctr"/>
              <a:t>77</a:t>
            </a:fld>
            <a:endParaRPr lang="en-US" dirty="0"/>
          </a:p>
        </p:txBody>
      </p:sp>
      <p:pic>
        <p:nvPicPr>
          <p:cNvPr id="8" name="Picture 7">
            <a:extLst>
              <a:ext uri="{FF2B5EF4-FFF2-40B4-BE49-F238E27FC236}">
                <a16:creationId xmlns:a16="http://schemas.microsoft.com/office/drawing/2014/main" id="{D1BE9E47-99EC-36EE-683A-5E1FE7DBF6A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22238" y="795522"/>
            <a:ext cx="9747524" cy="5266955"/>
          </a:xfrm>
          <a:prstGeom prst="rect">
            <a:avLst/>
          </a:prstGeom>
        </p:spPr>
      </p:pic>
      <p:sp>
        <p:nvSpPr>
          <p:cNvPr id="9" name="TextBox 8">
            <a:extLst>
              <a:ext uri="{FF2B5EF4-FFF2-40B4-BE49-F238E27FC236}">
                <a16:creationId xmlns:a16="http://schemas.microsoft.com/office/drawing/2014/main" id="{2D178E07-4F58-C95D-63F8-28D1112CA0F4}"/>
              </a:ext>
            </a:extLst>
          </p:cNvPr>
          <p:cNvSpPr txBox="1"/>
          <p:nvPr/>
        </p:nvSpPr>
        <p:spPr>
          <a:xfrm>
            <a:off x="5273770" y="1981564"/>
            <a:ext cx="5100800" cy="1938992"/>
          </a:xfrm>
          <a:prstGeom prst="rect">
            <a:avLst/>
          </a:prstGeom>
          <a:noFill/>
        </p:spPr>
        <p:txBody>
          <a:bodyPr wrap="square" rtlCol="0">
            <a:spAutoFit/>
          </a:bodyPr>
          <a:lstStyle/>
          <a:p>
            <a:r>
              <a:rPr lang="en-US" sz="4000" b="1" dirty="0">
                <a:solidFill>
                  <a:schemeClr val="tx2"/>
                </a:solidFill>
              </a:rPr>
              <a:t>What clues can ingredients give you about foods?</a:t>
            </a:r>
          </a:p>
        </p:txBody>
      </p:sp>
      <p:sp>
        <p:nvSpPr>
          <p:cNvPr id="11" name="TextBox 10">
            <a:extLst>
              <a:ext uri="{FF2B5EF4-FFF2-40B4-BE49-F238E27FC236}">
                <a16:creationId xmlns:a16="http://schemas.microsoft.com/office/drawing/2014/main" id="{B4EE0616-8164-D064-ADF2-2CFD412D926C}"/>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2</a:t>
            </a:r>
          </a:p>
        </p:txBody>
      </p:sp>
    </p:spTree>
    <p:extLst>
      <p:ext uri="{BB962C8B-B14F-4D97-AF65-F5344CB8AC3E}">
        <p14:creationId xmlns:p14="http://schemas.microsoft.com/office/powerpoint/2010/main" val="10849250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594EC-3839-2C34-A2D4-2C64F65611FF}"/>
            </a:ext>
          </a:extLst>
        </p:cNvPr>
        <p:cNvGrpSpPr/>
        <p:nvPr/>
      </p:nvGrpSpPr>
      <p:grpSpPr>
        <a:xfrm>
          <a:off x="0" y="0"/>
          <a:ext cx="0" cy="0"/>
          <a:chOff x="0" y="0"/>
          <a:chExt cx="0" cy="0"/>
        </a:xfrm>
      </p:grpSpPr>
      <p:sp>
        <p:nvSpPr>
          <p:cNvPr id="30" name="Rectangle: Rounded Corners 29">
            <a:extLst>
              <a:ext uri="{FF2B5EF4-FFF2-40B4-BE49-F238E27FC236}">
                <a16:creationId xmlns:a16="http://schemas.microsoft.com/office/drawing/2014/main" id="{ACE9BFB8-6FF8-FCF3-398C-E1B187CD4760}"/>
              </a:ext>
            </a:extLst>
          </p:cNvPr>
          <p:cNvSpPr/>
          <p:nvPr/>
        </p:nvSpPr>
        <p:spPr>
          <a:xfrm>
            <a:off x="849796" y="4268762"/>
            <a:ext cx="4237249" cy="1515812"/>
          </a:xfrm>
          <a:prstGeom prst="roundRect">
            <a:avLst>
              <a:gd name="adj" fmla="val 13568"/>
            </a:avLst>
          </a:prstGeom>
          <a:solidFill>
            <a:schemeClr val="accent2"/>
          </a:solid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10850DD0-60BE-9421-0AA1-3B2BA1726C65}"/>
              </a:ext>
            </a:extLst>
          </p:cNvPr>
          <p:cNvSpPr>
            <a:spLocks noGrp="1"/>
          </p:cNvSpPr>
          <p:nvPr>
            <p:ph type="sldNum" sz="quarter" idx="12"/>
          </p:nvPr>
        </p:nvSpPr>
        <p:spPr/>
        <p:txBody>
          <a:bodyPr/>
          <a:lstStyle/>
          <a:p>
            <a:pPr algn="ctr"/>
            <a:fld id="{3C00FB23-6DD6-48B6-A62D-8FFD9A1B5DC8}" type="slidenum">
              <a:rPr lang="en-US" smtClean="0"/>
              <a:pPr algn="ctr"/>
              <a:t>78</a:t>
            </a:fld>
            <a:endParaRPr lang="en-US" dirty="0"/>
          </a:p>
        </p:txBody>
      </p:sp>
      <p:sp>
        <p:nvSpPr>
          <p:cNvPr id="5" name="Content Placeholder 2">
            <a:extLst>
              <a:ext uri="{FF2B5EF4-FFF2-40B4-BE49-F238E27FC236}">
                <a16:creationId xmlns:a16="http://schemas.microsoft.com/office/drawing/2014/main" id="{E0C32469-55DC-ADDC-6146-73FE1A3068FA}"/>
              </a:ext>
            </a:extLst>
          </p:cNvPr>
          <p:cNvSpPr txBox="1">
            <a:spLocks/>
          </p:cNvSpPr>
          <p:nvPr/>
        </p:nvSpPr>
        <p:spPr>
          <a:xfrm>
            <a:off x="1255217" y="4598216"/>
            <a:ext cx="3530610" cy="190480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Ingredients can give clues about how a food was made and what it contains.</a:t>
            </a:r>
            <a:endParaRPr lang="en-US" sz="2000" b="1" dirty="0">
              <a:solidFill>
                <a:schemeClr val="bg1"/>
              </a:solidFill>
            </a:endParaRPr>
          </a:p>
        </p:txBody>
      </p:sp>
      <p:sp>
        <p:nvSpPr>
          <p:cNvPr id="26" name="Rectangle: Rounded Corners 25">
            <a:extLst>
              <a:ext uri="{FF2B5EF4-FFF2-40B4-BE49-F238E27FC236}">
                <a16:creationId xmlns:a16="http://schemas.microsoft.com/office/drawing/2014/main" id="{82238E28-9672-FE99-79EE-1CC2B0CCCEA2}"/>
              </a:ext>
            </a:extLst>
          </p:cNvPr>
          <p:cNvSpPr/>
          <p:nvPr/>
        </p:nvSpPr>
        <p:spPr>
          <a:xfrm>
            <a:off x="1788909" y="2410516"/>
            <a:ext cx="3692726" cy="1405175"/>
          </a:xfrm>
          <a:prstGeom prst="roundRect">
            <a:avLst>
              <a:gd name="adj" fmla="val 13568"/>
            </a:avLst>
          </a:prstGeom>
          <a:solidFill>
            <a:schemeClr val="accent2"/>
          </a:solid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51A195FF-0343-6978-3F27-88D1EF67404D}"/>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2</a:t>
            </a:r>
          </a:p>
        </p:txBody>
      </p:sp>
      <p:sp>
        <p:nvSpPr>
          <p:cNvPr id="10" name="Rectangle: Rounded Corners 9">
            <a:extLst>
              <a:ext uri="{FF2B5EF4-FFF2-40B4-BE49-F238E27FC236}">
                <a16:creationId xmlns:a16="http://schemas.microsoft.com/office/drawing/2014/main" id="{B2DC28E4-18A2-FD41-6DAD-E8F8F3BDA548}"/>
              </a:ext>
            </a:extLst>
          </p:cNvPr>
          <p:cNvSpPr/>
          <p:nvPr/>
        </p:nvSpPr>
        <p:spPr>
          <a:xfrm>
            <a:off x="7177972" y="3576441"/>
            <a:ext cx="2899975" cy="2435138"/>
          </a:xfrm>
          <a:prstGeom prst="roundRect">
            <a:avLst>
              <a:gd name="adj" fmla="val 10666"/>
            </a:avLst>
          </a:prstGeom>
          <a:solidFill>
            <a:schemeClr val="accent2"/>
          </a:solid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CBBA5059-8CB2-7ADA-8BA9-CA3746C63B4F}"/>
              </a:ext>
            </a:extLst>
          </p:cNvPr>
          <p:cNvSpPr txBox="1">
            <a:spLocks/>
          </p:cNvSpPr>
          <p:nvPr/>
        </p:nvSpPr>
        <p:spPr>
          <a:xfrm>
            <a:off x="7571502" y="3978144"/>
            <a:ext cx="2166988" cy="184881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Being curious about food information can help people learn more about foods and nutrition.</a:t>
            </a:r>
            <a:endParaRPr lang="en-US" sz="2000" dirty="0">
              <a:solidFill>
                <a:schemeClr val="bg1"/>
              </a:solidFill>
            </a:endParaRPr>
          </a:p>
        </p:txBody>
      </p:sp>
      <p:sp>
        <p:nvSpPr>
          <p:cNvPr id="7" name="Rectangle: Rounded Corners 6">
            <a:extLst>
              <a:ext uri="{FF2B5EF4-FFF2-40B4-BE49-F238E27FC236}">
                <a16:creationId xmlns:a16="http://schemas.microsoft.com/office/drawing/2014/main" id="{E4EB6226-7D46-F0F3-BD70-D285ABBE4169}"/>
              </a:ext>
            </a:extLst>
          </p:cNvPr>
          <p:cNvSpPr/>
          <p:nvPr/>
        </p:nvSpPr>
        <p:spPr>
          <a:xfrm>
            <a:off x="6042454" y="1668162"/>
            <a:ext cx="4434193" cy="1252290"/>
          </a:xfrm>
          <a:prstGeom prst="roundRect">
            <a:avLst>
              <a:gd name="adj" fmla="val 10666"/>
            </a:avLst>
          </a:prstGeom>
          <a:solidFill>
            <a:schemeClr val="accent2"/>
          </a:solid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19C33FFF-5884-7F6D-938B-8164EA12720F}"/>
              </a:ext>
            </a:extLst>
          </p:cNvPr>
          <p:cNvSpPr txBox="1">
            <a:spLocks/>
          </p:cNvSpPr>
          <p:nvPr/>
        </p:nvSpPr>
        <p:spPr>
          <a:xfrm>
            <a:off x="6369908" y="1893518"/>
            <a:ext cx="3920482" cy="184881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Food labels can help people learn about foods, but they do not tell the whole story. </a:t>
            </a:r>
            <a:endParaRPr lang="en-US" sz="2000" dirty="0">
              <a:solidFill>
                <a:schemeClr val="bg1"/>
              </a:solidFill>
            </a:endParaRPr>
          </a:p>
        </p:txBody>
      </p:sp>
      <p:pic>
        <p:nvPicPr>
          <p:cNvPr id="15" name="Picture 14">
            <a:extLst>
              <a:ext uri="{FF2B5EF4-FFF2-40B4-BE49-F238E27FC236}">
                <a16:creationId xmlns:a16="http://schemas.microsoft.com/office/drawing/2014/main" id="{70D92B01-665C-10E6-561A-6A75711D83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8973" y="3225330"/>
            <a:ext cx="2825502" cy="3276607"/>
          </a:xfrm>
          <a:prstGeom prst="rect">
            <a:avLst/>
          </a:prstGeom>
        </p:spPr>
      </p:pic>
      <p:sp>
        <p:nvSpPr>
          <p:cNvPr id="3" name="Content Placeholder 2">
            <a:extLst>
              <a:ext uri="{FF2B5EF4-FFF2-40B4-BE49-F238E27FC236}">
                <a16:creationId xmlns:a16="http://schemas.microsoft.com/office/drawing/2014/main" id="{FA0BAFA3-FD01-FB4C-3AB2-CA352B2CE401}"/>
              </a:ext>
            </a:extLst>
          </p:cNvPr>
          <p:cNvSpPr>
            <a:spLocks noGrp="1"/>
          </p:cNvSpPr>
          <p:nvPr>
            <p:ph idx="4294967295"/>
          </p:nvPr>
        </p:nvSpPr>
        <p:spPr>
          <a:xfrm>
            <a:off x="2039834" y="2647759"/>
            <a:ext cx="3190875" cy="1028700"/>
          </a:xfrm>
          <a:noFill/>
        </p:spPr>
        <p:txBody>
          <a:bodyPr lIns="0" tIns="0" rIns="0" bIns="0">
            <a:noAutofit/>
          </a:bodyPr>
          <a:lstStyle/>
          <a:p>
            <a:pPr marL="0" indent="0">
              <a:lnSpc>
                <a:spcPct val="100000"/>
              </a:lnSpc>
              <a:spcBef>
                <a:spcPts val="0"/>
              </a:spcBef>
              <a:buNone/>
            </a:pPr>
            <a:r>
              <a:rPr lang="en-US" sz="1800" b="1" dirty="0">
                <a:solidFill>
                  <a:schemeClr val="bg1"/>
                </a:solidFill>
              </a:rPr>
              <a:t>Food labels and ingredients can give information about foods. </a:t>
            </a:r>
          </a:p>
        </p:txBody>
      </p:sp>
    </p:spTree>
    <p:extLst>
      <p:ext uri="{BB962C8B-B14F-4D97-AF65-F5344CB8AC3E}">
        <p14:creationId xmlns:p14="http://schemas.microsoft.com/office/powerpoint/2010/main" val="322972541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F0E73F3-08D1-1BEF-3882-22A211C1BC6B}"/>
              </a:ext>
            </a:extLst>
          </p:cNvPr>
          <p:cNvSpPr/>
          <p:nvPr/>
        </p:nvSpPr>
        <p:spPr>
          <a:xfrm>
            <a:off x="7862577" y="460651"/>
            <a:ext cx="2865459" cy="62118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Slide Number Placeholder 2">
            <a:extLst>
              <a:ext uri="{FF2B5EF4-FFF2-40B4-BE49-F238E27FC236}">
                <a16:creationId xmlns:a16="http://schemas.microsoft.com/office/drawing/2014/main" id="{D97F44D1-F127-3E71-9482-8B5D213E31AD}"/>
              </a:ext>
            </a:extLst>
          </p:cNvPr>
          <p:cNvSpPr>
            <a:spLocks noGrp="1"/>
          </p:cNvSpPr>
          <p:nvPr>
            <p:ph type="sldNum" sz="quarter" idx="12"/>
          </p:nvPr>
        </p:nvSpPr>
        <p:spPr/>
        <p:txBody>
          <a:bodyPr/>
          <a:lstStyle/>
          <a:p>
            <a:pPr algn="ctr"/>
            <a:fld id="{3C00FB23-6DD6-48B6-A62D-8FFD9A1B5DC8}" type="slidenum">
              <a:rPr lang="en-US" smtClean="0"/>
              <a:pPr algn="ctr"/>
              <a:t>79</a:t>
            </a:fld>
            <a:endParaRPr lang="en-US" dirty="0"/>
          </a:p>
        </p:txBody>
      </p:sp>
      <p:pic>
        <p:nvPicPr>
          <p:cNvPr id="5" name="Picture 4">
            <a:extLst>
              <a:ext uri="{FF2B5EF4-FFF2-40B4-BE49-F238E27FC236}">
                <a16:creationId xmlns:a16="http://schemas.microsoft.com/office/drawing/2014/main" id="{DE49943F-2A71-665C-F3DD-847B7CB6B1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5727" y="365125"/>
            <a:ext cx="2359157" cy="6211837"/>
          </a:xfrm>
          <a:prstGeom prst="rect">
            <a:avLst/>
          </a:prstGeom>
        </p:spPr>
      </p:pic>
      <p:sp>
        <p:nvSpPr>
          <p:cNvPr id="11" name="TextBox 10">
            <a:extLst>
              <a:ext uri="{FF2B5EF4-FFF2-40B4-BE49-F238E27FC236}">
                <a16:creationId xmlns:a16="http://schemas.microsoft.com/office/drawing/2014/main" id="{439F8868-EBDB-8019-0035-BD820FB5A263}"/>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2</a:t>
            </a:r>
          </a:p>
        </p:txBody>
      </p:sp>
      <p:sp>
        <p:nvSpPr>
          <p:cNvPr id="18" name="Speech Bubble: Oval 17">
            <a:extLst>
              <a:ext uri="{FF2B5EF4-FFF2-40B4-BE49-F238E27FC236}">
                <a16:creationId xmlns:a16="http://schemas.microsoft.com/office/drawing/2014/main" id="{1EA83888-AEAD-0FA8-CBB3-65CF9ABC66AA}"/>
              </a:ext>
            </a:extLst>
          </p:cNvPr>
          <p:cNvSpPr/>
          <p:nvPr/>
        </p:nvSpPr>
        <p:spPr>
          <a:xfrm>
            <a:off x="4822198" y="3229937"/>
            <a:ext cx="2876661" cy="1820788"/>
          </a:xfrm>
          <a:prstGeom prst="wedgeEllipseCallout">
            <a:avLst/>
          </a:prstGeom>
          <a:solidFill>
            <a:schemeClr val="bg1"/>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peech Bubble: Rectangle with Corners Rounded 19">
            <a:extLst>
              <a:ext uri="{FF2B5EF4-FFF2-40B4-BE49-F238E27FC236}">
                <a16:creationId xmlns:a16="http://schemas.microsoft.com/office/drawing/2014/main" id="{2B7DA567-10C8-3D42-F479-CACC813C55DC}"/>
              </a:ext>
            </a:extLst>
          </p:cNvPr>
          <p:cNvSpPr/>
          <p:nvPr/>
        </p:nvSpPr>
        <p:spPr>
          <a:xfrm>
            <a:off x="3527430" y="1378377"/>
            <a:ext cx="3453490" cy="1940010"/>
          </a:xfrm>
          <a:prstGeom prst="wedgeRoundRectCallout">
            <a:avLst/>
          </a:prstGeom>
          <a:solidFill>
            <a:schemeClr val="bg1"/>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B127BADE-12F7-BCC5-537B-783EBBC56C20}"/>
              </a:ext>
            </a:extLst>
          </p:cNvPr>
          <p:cNvSpPr txBox="1"/>
          <p:nvPr/>
        </p:nvSpPr>
        <p:spPr>
          <a:xfrm>
            <a:off x="3872410" y="1497599"/>
            <a:ext cx="2674328" cy="1569660"/>
          </a:xfrm>
          <a:prstGeom prst="rect">
            <a:avLst/>
          </a:prstGeom>
          <a:noFill/>
        </p:spPr>
        <p:txBody>
          <a:bodyPr wrap="square" rtlCol="0">
            <a:spAutoFit/>
          </a:bodyPr>
          <a:lstStyle/>
          <a:p>
            <a:pPr algn="ctr"/>
            <a:r>
              <a:rPr lang="en-US" sz="2400" b="1" dirty="0">
                <a:solidFill>
                  <a:schemeClr val="accent2"/>
                </a:solidFill>
              </a:rPr>
              <a:t>Where would you find the ingredients in the package? </a:t>
            </a:r>
          </a:p>
        </p:txBody>
      </p:sp>
      <p:sp>
        <p:nvSpPr>
          <p:cNvPr id="26" name="TextBox 25">
            <a:extLst>
              <a:ext uri="{FF2B5EF4-FFF2-40B4-BE49-F238E27FC236}">
                <a16:creationId xmlns:a16="http://schemas.microsoft.com/office/drawing/2014/main" id="{464A3166-8C64-749F-DC4D-80369F154EC2}"/>
              </a:ext>
            </a:extLst>
          </p:cNvPr>
          <p:cNvSpPr txBox="1"/>
          <p:nvPr/>
        </p:nvSpPr>
        <p:spPr>
          <a:xfrm>
            <a:off x="5133185" y="3769057"/>
            <a:ext cx="2288564" cy="830997"/>
          </a:xfrm>
          <a:prstGeom prst="rect">
            <a:avLst/>
          </a:prstGeom>
          <a:noFill/>
        </p:spPr>
        <p:txBody>
          <a:bodyPr wrap="square" rtlCol="0">
            <a:spAutoFit/>
          </a:bodyPr>
          <a:lstStyle/>
          <a:p>
            <a:pPr algn="ctr"/>
            <a:r>
              <a:rPr lang="en-US" sz="2400" b="1" dirty="0">
                <a:solidFill>
                  <a:schemeClr val="accent2"/>
                </a:solidFill>
              </a:rPr>
              <a:t>What is an ingredient? </a:t>
            </a:r>
          </a:p>
        </p:txBody>
      </p:sp>
      <p:pic>
        <p:nvPicPr>
          <p:cNvPr id="7" name="Graphic 6">
            <a:extLst>
              <a:ext uri="{FF2B5EF4-FFF2-40B4-BE49-F238E27FC236}">
                <a16:creationId xmlns:a16="http://schemas.microsoft.com/office/drawing/2014/main" id="{2ED5FE3C-7172-9D10-F19A-E8E45202EF9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2027220" y="4275075"/>
            <a:ext cx="2004524" cy="2004524"/>
          </a:xfrm>
          <a:prstGeom prst="rect">
            <a:avLst/>
          </a:prstGeom>
        </p:spPr>
      </p:pic>
      <p:pic>
        <p:nvPicPr>
          <p:cNvPr id="9" name="Graphic 8">
            <a:extLst>
              <a:ext uri="{FF2B5EF4-FFF2-40B4-BE49-F238E27FC236}">
                <a16:creationId xmlns:a16="http://schemas.microsoft.com/office/drawing/2014/main" id="{48C3AF20-2F6E-E53A-E287-1A78150162F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8758" y="3309450"/>
            <a:ext cx="2985516" cy="2985516"/>
          </a:xfrm>
          <a:prstGeom prst="rect">
            <a:avLst/>
          </a:prstGeom>
        </p:spPr>
      </p:pic>
      <p:pic>
        <p:nvPicPr>
          <p:cNvPr id="12" name="Picture 11">
            <a:extLst>
              <a:ext uri="{FF2B5EF4-FFF2-40B4-BE49-F238E27FC236}">
                <a16:creationId xmlns:a16="http://schemas.microsoft.com/office/drawing/2014/main" id="{1D7456BC-4310-C697-C74F-1EBFCA2784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9050" y="2691289"/>
            <a:ext cx="2935230" cy="405385"/>
          </a:xfrm>
          <a:prstGeom prst="rect">
            <a:avLst/>
          </a:prstGeom>
        </p:spPr>
      </p:pic>
    </p:spTree>
    <p:extLst>
      <p:ext uri="{BB962C8B-B14F-4D97-AF65-F5344CB8AC3E}">
        <p14:creationId xmlns:p14="http://schemas.microsoft.com/office/powerpoint/2010/main" val="3257119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A752C-5A59-74E5-662B-3EB208C0E5E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2D9F156-1107-7632-E1C6-F70414A39ED9}"/>
              </a:ext>
            </a:extLst>
          </p:cNvPr>
          <p:cNvSpPr>
            <a:spLocks noGrp="1"/>
          </p:cNvSpPr>
          <p:nvPr>
            <p:ph type="sldNum" sz="quarter" idx="12"/>
          </p:nvPr>
        </p:nvSpPr>
        <p:spPr/>
        <p:txBody>
          <a:bodyPr/>
          <a:lstStyle/>
          <a:p>
            <a:pPr algn="ctr"/>
            <a:fld id="{3C00FB23-6DD6-48B6-A62D-8FFD9A1B5DC8}" type="slidenum">
              <a:rPr lang="en-US" smtClean="0"/>
              <a:pPr algn="ctr"/>
              <a:t>80</a:t>
            </a:fld>
            <a:endParaRPr lang="en-US" dirty="0"/>
          </a:p>
        </p:txBody>
      </p:sp>
      <p:sp>
        <p:nvSpPr>
          <p:cNvPr id="9" name="Rectangle: Rounded Corners 8">
            <a:extLst>
              <a:ext uri="{FF2B5EF4-FFF2-40B4-BE49-F238E27FC236}">
                <a16:creationId xmlns:a16="http://schemas.microsoft.com/office/drawing/2014/main" id="{8EA25CEF-3C68-D441-5F80-D24F3D85FE30}"/>
              </a:ext>
            </a:extLst>
          </p:cNvPr>
          <p:cNvSpPr/>
          <p:nvPr/>
        </p:nvSpPr>
        <p:spPr>
          <a:xfrm>
            <a:off x="6230736" y="4698571"/>
            <a:ext cx="5251623" cy="1426434"/>
          </a:xfrm>
          <a:prstGeom prst="roundRect">
            <a:avLst>
              <a:gd name="adj" fmla="val 12403"/>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6A450A3-C064-B276-B084-A82CB87F820C}"/>
              </a:ext>
            </a:extLst>
          </p:cNvPr>
          <p:cNvSpPr txBox="1"/>
          <p:nvPr/>
        </p:nvSpPr>
        <p:spPr>
          <a:xfrm>
            <a:off x="6487297" y="4924676"/>
            <a:ext cx="5774882" cy="1200329"/>
          </a:xfrm>
          <a:prstGeom prst="rect">
            <a:avLst/>
          </a:prstGeom>
          <a:noFill/>
        </p:spPr>
        <p:txBody>
          <a:bodyPr wrap="square" rtlCol="0">
            <a:spAutoFit/>
          </a:bodyPr>
          <a:lstStyle/>
          <a:p>
            <a:r>
              <a:rPr lang="en-US" b="1" dirty="0">
                <a:solidFill>
                  <a:schemeClr val="accent4"/>
                </a:solidFill>
              </a:rPr>
              <a:t>Think about it:</a:t>
            </a:r>
          </a:p>
          <a:p>
            <a:r>
              <a:rPr lang="en-US" dirty="0">
                <a:solidFill>
                  <a:schemeClr val="bg1"/>
                </a:solidFill>
              </a:rPr>
              <a:t>Why might it be important to know the ingredients in a food?</a:t>
            </a:r>
          </a:p>
          <a:p>
            <a:endParaRPr lang="en-US" dirty="0"/>
          </a:p>
        </p:txBody>
      </p:sp>
      <p:sp>
        <p:nvSpPr>
          <p:cNvPr id="13" name="TextBox 12">
            <a:extLst>
              <a:ext uri="{FF2B5EF4-FFF2-40B4-BE49-F238E27FC236}">
                <a16:creationId xmlns:a16="http://schemas.microsoft.com/office/drawing/2014/main" id="{4022F61B-80E7-7DF5-DF99-787EE379963E}"/>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2</a:t>
            </a:r>
          </a:p>
        </p:txBody>
      </p:sp>
      <p:sp>
        <p:nvSpPr>
          <p:cNvPr id="15" name="Rectangle: Top Corners Rounded 14">
            <a:extLst>
              <a:ext uri="{FF2B5EF4-FFF2-40B4-BE49-F238E27FC236}">
                <a16:creationId xmlns:a16="http://schemas.microsoft.com/office/drawing/2014/main" id="{1B54D288-4391-59E1-D424-9699E13EFD17}"/>
              </a:ext>
            </a:extLst>
          </p:cNvPr>
          <p:cNvSpPr/>
          <p:nvPr/>
        </p:nvSpPr>
        <p:spPr>
          <a:xfrm rot="16200000">
            <a:off x="3891796" y="2210413"/>
            <a:ext cx="1426434" cy="2273950"/>
          </a:xfrm>
          <a:prstGeom prst="round2Same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ctr"/>
            <a:r>
              <a:rPr lang="en-US" sz="2400" b="1" dirty="0">
                <a:solidFill>
                  <a:schemeClr val="tx2"/>
                </a:solidFill>
              </a:rPr>
              <a:t>Ingredient</a:t>
            </a:r>
          </a:p>
        </p:txBody>
      </p:sp>
      <p:sp>
        <p:nvSpPr>
          <p:cNvPr id="17" name="Rectangle: Top Corners Rounded 16">
            <a:extLst>
              <a:ext uri="{FF2B5EF4-FFF2-40B4-BE49-F238E27FC236}">
                <a16:creationId xmlns:a16="http://schemas.microsoft.com/office/drawing/2014/main" id="{9FAC8CFC-69BF-9FDC-F263-82290FEC0BEC}"/>
              </a:ext>
            </a:extLst>
          </p:cNvPr>
          <p:cNvSpPr/>
          <p:nvPr/>
        </p:nvSpPr>
        <p:spPr>
          <a:xfrm rot="5400000">
            <a:off x="7691878" y="684287"/>
            <a:ext cx="1426433" cy="5326208"/>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60441160-FBE8-C2A9-165A-52BFDD0E0076}"/>
              </a:ext>
            </a:extLst>
          </p:cNvPr>
          <p:cNvSpPr txBox="1"/>
          <p:nvPr/>
        </p:nvSpPr>
        <p:spPr>
          <a:xfrm>
            <a:off x="5988511" y="2997458"/>
            <a:ext cx="4713631" cy="707886"/>
          </a:xfrm>
          <a:prstGeom prst="rect">
            <a:avLst/>
          </a:prstGeom>
          <a:noFill/>
        </p:spPr>
        <p:txBody>
          <a:bodyPr wrap="square" rtlCol="0">
            <a:spAutoFit/>
          </a:bodyPr>
          <a:lstStyle/>
          <a:p>
            <a:r>
              <a:rPr lang="en-US" sz="2000" dirty="0"/>
              <a:t>one of the things that makes up a food or is part of a food</a:t>
            </a:r>
          </a:p>
        </p:txBody>
      </p:sp>
    </p:spTree>
    <p:extLst>
      <p:ext uri="{BB962C8B-B14F-4D97-AF65-F5344CB8AC3E}">
        <p14:creationId xmlns:p14="http://schemas.microsoft.com/office/powerpoint/2010/main" val="29703886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CE9D0066-8C32-902D-8C92-E4356BA80F0B}"/>
              </a:ext>
            </a:extLst>
          </p:cNvPr>
          <p:cNvSpPr/>
          <p:nvPr/>
        </p:nvSpPr>
        <p:spPr>
          <a:xfrm>
            <a:off x="3560496" y="2415209"/>
            <a:ext cx="7443196" cy="3165613"/>
          </a:xfrm>
          <a:prstGeom prst="roundRect">
            <a:avLst>
              <a:gd name="adj" fmla="val 807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50DDD9F8-0FAE-B4EB-E7F7-B5B4D87AE45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689132" y="3097035"/>
            <a:ext cx="424549" cy="424549"/>
          </a:xfrm>
          <a:prstGeom prst="rect">
            <a:avLst/>
          </a:prstGeom>
        </p:spPr>
      </p:pic>
      <p:sp>
        <p:nvSpPr>
          <p:cNvPr id="12" name="TextBox 11">
            <a:extLst>
              <a:ext uri="{FF2B5EF4-FFF2-40B4-BE49-F238E27FC236}">
                <a16:creationId xmlns:a16="http://schemas.microsoft.com/office/drawing/2014/main" id="{5CF49A7D-25C1-5052-FB92-AA5432B55F81}"/>
              </a:ext>
            </a:extLst>
          </p:cNvPr>
          <p:cNvSpPr txBox="1"/>
          <p:nvPr/>
        </p:nvSpPr>
        <p:spPr>
          <a:xfrm>
            <a:off x="4600012" y="2723658"/>
            <a:ext cx="2602790" cy="307777"/>
          </a:xfrm>
          <a:prstGeom prst="rect">
            <a:avLst/>
          </a:prstGeom>
          <a:noFill/>
        </p:spPr>
        <p:txBody>
          <a:bodyPr wrap="square" rtlCol="0">
            <a:spAutoFit/>
          </a:bodyPr>
          <a:lstStyle/>
          <a:p>
            <a:pPr algn="ctr"/>
            <a:r>
              <a:rPr lang="en-US" sz="1400" b="1" dirty="0"/>
              <a:t>This food is</a:t>
            </a:r>
          </a:p>
        </p:txBody>
      </p:sp>
      <p:sp>
        <p:nvSpPr>
          <p:cNvPr id="14" name="Rectangle: Rounded Corners 13">
            <a:extLst>
              <a:ext uri="{FF2B5EF4-FFF2-40B4-BE49-F238E27FC236}">
                <a16:creationId xmlns:a16="http://schemas.microsoft.com/office/drawing/2014/main" id="{AB3B9F7F-5681-CABE-989C-1D4CBEE9B0C9}"/>
              </a:ext>
            </a:extLst>
          </p:cNvPr>
          <p:cNvSpPr/>
          <p:nvPr/>
        </p:nvSpPr>
        <p:spPr>
          <a:xfrm>
            <a:off x="4157032" y="3710859"/>
            <a:ext cx="3488748" cy="1529123"/>
          </a:xfrm>
          <a:prstGeom prst="roundRect">
            <a:avLst>
              <a:gd name="adj" fmla="val 10134"/>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Top Corners Rounded 23">
            <a:extLst>
              <a:ext uri="{FF2B5EF4-FFF2-40B4-BE49-F238E27FC236}">
                <a16:creationId xmlns:a16="http://schemas.microsoft.com/office/drawing/2014/main" id="{DA8A662B-63E2-07E7-11C7-DA2F5360251B}"/>
              </a:ext>
            </a:extLst>
          </p:cNvPr>
          <p:cNvSpPr/>
          <p:nvPr/>
        </p:nvSpPr>
        <p:spPr>
          <a:xfrm rot="5400000">
            <a:off x="-26526" y="1963538"/>
            <a:ext cx="1905435" cy="1852387"/>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F042A4-F7A6-3A52-BC57-C9ADD8A8C7D8}"/>
              </a:ext>
            </a:extLst>
          </p:cNvPr>
          <p:cNvSpPr>
            <a:spLocks noGrp="1"/>
          </p:cNvSpPr>
          <p:nvPr>
            <p:ph type="title"/>
          </p:nvPr>
        </p:nvSpPr>
        <p:spPr/>
        <p:txBody>
          <a:bodyPr>
            <a:normAutofit/>
          </a:bodyPr>
          <a:lstStyle/>
          <a:p>
            <a:r>
              <a:rPr lang="en-US" sz="3200" dirty="0"/>
              <a:t>Guess the Mystery Label</a:t>
            </a:r>
          </a:p>
        </p:txBody>
      </p:sp>
      <p:sp>
        <p:nvSpPr>
          <p:cNvPr id="3" name="Slide Number Placeholder 2">
            <a:extLst>
              <a:ext uri="{FF2B5EF4-FFF2-40B4-BE49-F238E27FC236}">
                <a16:creationId xmlns:a16="http://schemas.microsoft.com/office/drawing/2014/main" id="{1ABA4EB2-7FBF-6976-EE13-FABABCCFEE11}"/>
              </a:ext>
            </a:extLst>
          </p:cNvPr>
          <p:cNvSpPr>
            <a:spLocks noGrp="1"/>
          </p:cNvSpPr>
          <p:nvPr>
            <p:ph type="sldNum" sz="quarter" idx="12"/>
          </p:nvPr>
        </p:nvSpPr>
        <p:spPr/>
        <p:txBody>
          <a:bodyPr/>
          <a:lstStyle/>
          <a:p>
            <a:pPr algn="ctr"/>
            <a:fld id="{3C00FB23-6DD6-48B6-A62D-8FFD9A1B5DC8}" type="slidenum">
              <a:rPr lang="en-US" smtClean="0"/>
              <a:pPr algn="ctr"/>
              <a:t>81</a:t>
            </a:fld>
            <a:endParaRPr lang="en-US" dirty="0"/>
          </a:p>
        </p:txBody>
      </p:sp>
      <p:sp>
        <p:nvSpPr>
          <p:cNvPr id="15" name="Content Placeholder 2">
            <a:extLst>
              <a:ext uri="{FF2B5EF4-FFF2-40B4-BE49-F238E27FC236}">
                <a16:creationId xmlns:a16="http://schemas.microsoft.com/office/drawing/2014/main" id="{53E315C4-D1DF-E997-0701-D7361D648CC6}"/>
              </a:ext>
            </a:extLst>
          </p:cNvPr>
          <p:cNvSpPr txBox="1">
            <a:spLocks/>
          </p:cNvSpPr>
          <p:nvPr/>
        </p:nvSpPr>
        <p:spPr>
          <a:xfrm>
            <a:off x="201208" y="2235912"/>
            <a:ext cx="153987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Directions: </a:t>
            </a:r>
            <a:r>
              <a:rPr lang="en-US" sz="1600" dirty="0"/>
              <a:t>Try to guess the food just from its ingredients.</a:t>
            </a:r>
          </a:p>
        </p:txBody>
      </p:sp>
      <p:sp>
        <p:nvSpPr>
          <p:cNvPr id="17" name="TextBox 16">
            <a:extLst>
              <a:ext uri="{FF2B5EF4-FFF2-40B4-BE49-F238E27FC236}">
                <a16:creationId xmlns:a16="http://schemas.microsoft.com/office/drawing/2014/main" id="{768CC532-076B-5636-B78A-FC1DCF8A338E}"/>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2</a:t>
            </a:r>
          </a:p>
        </p:txBody>
      </p:sp>
      <p:sp>
        <p:nvSpPr>
          <p:cNvPr id="26" name="Rectangle 25">
            <a:extLst>
              <a:ext uri="{FF2B5EF4-FFF2-40B4-BE49-F238E27FC236}">
                <a16:creationId xmlns:a16="http://schemas.microsoft.com/office/drawing/2014/main" id="{29E0B218-6629-5333-73B5-E16DC0C20B53}"/>
              </a:ext>
            </a:extLst>
          </p:cNvPr>
          <p:cNvSpPr/>
          <p:nvPr/>
        </p:nvSpPr>
        <p:spPr>
          <a:xfrm>
            <a:off x="8220383" y="848139"/>
            <a:ext cx="2161698" cy="49457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57F9F0D-BD7C-D38E-8D64-57EA674D4D03}"/>
              </a:ext>
            </a:extLst>
          </p:cNvPr>
          <p:cNvPicPr>
            <a:picLocks noChangeAspect="1"/>
          </p:cNvPicPr>
          <p:nvPr/>
        </p:nvPicPr>
        <p:blipFill>
          <a:blip r:embed="rId3">
            <a:extLst>
              <a:ext uri="{28A0092B-C50C-407E-A947-70E740481C1C}">
                <a14:useLocalDpi xmlns:a14="http://schemas.microsoft.com/office/drawing/2010/main" val="0"/>
              </a:ext>
            </a:extLst>
          </a:blip>
          <a:srcRect r="67600"/>
          <a:stretch>
            <a:fillRect/>
          </a:stretch>
        </p:blipFill>
        <p:spPr>
          <a:xfrm>
            <a:off x="8220383" y="341578"/>
            <a:ext cx="2223065" cy="6046864"/>
          </a:xfrm>
          <a:prstGeom prst="rect">
            <a:avLst/>
          </a:prstGeom>
        </p:spPr>
      </p:pic>
    </p:spTree>
    <p:extLst>
      <p:ext uri="{BB962C8B-B14F-4D97-AF65-F5344CB8AC3E}">
        <p14:creationId xmlns:p14="http://schemas.microsoft.com/office/powerpoint/2010/main" val="204305555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AA75C-5376-E968-7F2D-473B712453CE}"/>
            </a:ext>
          </a:extLst>
        </p:cNvPr>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8450529A-630A-8A46-0B27-84B773798F02}"/>
              </a:ext>
            </a:extLst>
          </p:cNvPr>
          <p:cNvSpPr/>
          <p:nvPr/>
        </p:nvSpPr>
        <p:spPr>
          <a:xfrm>
            <a:off x="3560496" y="2415209"/>
            <a:ext cx="7443196" cy="3165613"/>
          </a:xfrm>
          <a:prstGeom prst="roundRect">
            <a:avLst>
              <a:gd name="adj" fmla="val 8077"/>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21" name="Graphic 20">
            <a:extLst>
              <a:ext uri="{FF2B5EF4-FFF2-40B4-BE49-F238E27FC236}">
                <a16:creationId xmlns:a16="http://schemas.microsoft.com/office/drawing/2014/main" id="{B3390361-0BBB-F046-CD4C-FABF87671C2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689132" y="3097035"/>
            <a:ext cx="424549" cy="424549"/>
          </a:xfrm>
          <a:prstGeom prst="rect">
            <a:avLst/>
          </a:prstGeom>
        </p:spPr>
      </p:pic>
      <p:sp>
        <p:nvSpPr>
          <p:cNvPr id="2" name="Title 1">
            <a:extLst>
              <a:ext uri="{FF2B5EF4-FFF2-40B4-BE49-F238E27FC236}">
                <a16:creationId xmlns:a16="http://schemas.microsoft.com/office/drawing/2014/main" id="{F29C37D9-2571-964B-07AF-591F3F194CC3}"/>
              </a:ext>
            </a:extLst>
          </p:cNvPr>
          <p:cNvSpPr>
            <a:spLocks noGrp="1"/>
          </p:cNvSpPr>
          <p:nvPr>
            <p:ph type="title"/>
          </p:nvPr>
        </p:nvSpPr>
        <p:spPr/>
        <p:txBody>
          <a:bodyPr>
            <a:normAutofit/>
          </a:bodyPr>
          <a:lstStyle/>
          <a:p>
            <a:r>
              <a:rPr lang="en-US" sz="3200" dirty="0"/>
              <a:t>Guess the Mystery Label</a:t>
            </a:r>
          </a:p>
        </p:txBody>
      </p:sp>
      <p:sp>
        <p:nvSpPr>
          <p:cNvPr id="3" name="Slide Number Placeholder 2">
            <a:extLst>
              <a:ext uri="{FF2B5EF4-FFF2-40B4-BE49-F238E27FC236}">
                <a16:creationId xmlns:a16="http://schemas.microsoft.com/office/drawing/2014/main" id="{2730D8E9-E4B3-EBC4-C7EC-3D45C5A7CA7B}"/>
              </a:ext>
            </a:extLst>
          </p:cNvPr>
          <p:cNvSpPr>
            <a:spLocks noGrp="1"/>
          </p:cNvSpPr>
          <p:nvPr>
            <p:ph type="sldNum" sz="quarter" idx="12"/>
          </p:nvPr>
        </p:nvSpPr>
        <p:spPr/>
        <p:txBody>
          <a:bodyPr/>
          <a:lstStyle/>
          <a:p>
            <a:pPr algn="ctr"/>
            <a:fld id="{3C00FB23-6DD6-48B6-A62D-8FFD9A1B5DC8}" type="slidenum">
              <a:rPr lang="en-US" smtClean="0"/>
              <a:pPr algn="ctr"/>
              <a:t>82</a:t>
            </a:fld>
            <a:endParaRPr lang="en-US" dirty="0"/>
          </a:p>
        </p:txBody>
      </p:sp>
      <p:sp>
        <p:nvSpPr>
          <p:cNvPr id="9" name="TextBox 8">
            <a:extLst>
              <a:ext uri="{FF2B5EF4-FFF2-40B4-BE49-F238E27FC236}">
                <a16:creationId xmlns:a16="http://schemas.microsoft.com/office/drawing/2014/main" id="{CDF879AC-54E0-462E-026B-FCD9E16B45EF}"/>
              </a:ext>
            </a:extLst>
          </p:cNvPr>
          <p:cNvSpPr txBox="1"/>
          <p:nvPr/>
        </p:nvSpPr>
        <p:spPr>
          <a:xfrm>
            <a:off x="4600012" y="2723658"/>
            <a:ext cx="2602790" cy="307777"/>
          </a:xfrm>
          <a:prstGeom prst="rect">
            <a:avLst/>
          </a:prstGeom>
          <a:noFill/>
        </p:spPr>
        <p:txBody>
          <a:bodyPr wrap="square" rtlCol="0">
            <a:spAutoFit/>
          </a:bodyPr>
          <a:lstStyle/>
          <a:p>
            <a:pPr algn="ctr"/>
            <a:r>
              <a:rPr lang="en-US" sz="1400" b="1" dirty="0">
                <a:solidFill>
                  <a:sysClr val="windowText" lastClr="000000"/>
                </a:solidFill>
              </a:rPr>
              <a:t>This food is</a:t>
            </a:r>
          </a:p>
        </p:txBody>
      </p:sp>
      <p:sp>
        <p:nvSpPr>
          <p:cNvPr id="11" name="Rectangle: Rounded Corners 10">
            <a:extLst>
              <a:ext uri="{FF2B5EF4-FFF2-40B4-BE49-F238E27FC236}">
                <a16:creationId xmlns:a16="http://schemas.microsoft.com/office/drawing/2014/main" id="{7461A4AB-02DE-A6BD-742A-5CF341890ADD}"/>
              </a:ext>
            </a:extLst>
          </p:cNvPr>
          <p:cNvSpPr/>
          <p:nvPr/>
        </p:nvSpPr>
        <p:spPr>
          <a:xfrm>
            <a:off x="4157032" y="3710859"/>
            <a:ext cx="3488748" cy="1529123"/>
          </a:xfrm>
          <a:prstGeom prst="roundRect">
            <a:avLst>
              <a:gd name="adj" fmla="val 10134"/>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D8A4407F-5789-1032-26FA-B6C969DD7A6D}"/>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2</a:t>
            </a:r>
          </a:p>
        </p:txBody>
      </p:sp>
      <p:sp>
        <p:nvSpPr>
          <p:cNvPr id="26" name="Rectangle 25">
            <a:extLst>
              <a:ext uri="{FF2B5EF4-FFF2-40B4-BE49-F238E27FC236}">
                <a16:creationId xmlns:a16="http://schemas.microsoft.com/office/drawing/2014/main" id="{7E8B7C88-75B2-7646-D929-BC0DEE0BC53D}"/>
              </a:ext>
            </a:extLst>
          </p:cNvPr>
          <p:cNvSpPr/>
          <p:nvPr/>
        </p:nvSpPr>
        <p:spPr>
          <a:xfrm>
            <a:off x="8220383" y="848139"/>
            <a:ext cx="2161698" cy="49457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3AC4ABF-4704-6E89-BA90-DF27468E0718}"/>
              </a:ext>
            </a:extLst>
          </p:cNvPr>
          <p:cNvPicPr>
            <a:picLocks noChangeAspect="1"/>
          </p:cNvPicPr>
          <p:nvPr/>
        </p:nvPicPr>
        <p:blipFill>
          <a:blip r:embed="rId3">
            <a:extLst>
              <a:ext uri="{28A0092B-C50C-407E-A947-70E740481C1C}">
                <a14:useLocalDpi xmlns:a14="http://schemas.microsoft.com/office/drawing/2010/main" val="0"/>
              </a:ext>
            </a:extLst>
          </a:blip>
          <a:srcRect r="67600"/>
          <a:stretch>
            <a:fillRect/>
          </a:stretch>
        </p:blipFill>
        <p:spPr>
          <a:xfrm>
            <a:off x="8220383" y="341578"/>
            <a:ext cx="2223065" cy="6046864"/>
          </a:xfrm>
          <a:prstGeom prst="rect">
            <a:avLst/>
          </a:prstGeom>
        </p:spPr>
      </p:pic>
      <p:sp>
        <p:nvSpPr>
          <p:cNvPr id="14" name="TextBox 13">
            <a:extLst>
              <a:ext uri="{FF2B5EF4-FFF2-40B4-BE49-F238E27FC236}">
                <a16:creationId xmlns:a16="http://schemas.microsoft.com/office/drawing/2014/main" id="{44661CB8-161B-2D70-6CEE-A777E232CFDE}"/>
              </a:ext>
            </a:extLst>
          </p:cNvPr>
          <p:cNvSpPr txBox="1"/>
          <p:nvPr/>
        </p:nvSpPr>
        <p:spPr>
          <a:xfrm>
            <a:off x="4245283" y="3876936"/>
            <a:ext cx="3312246" cy="1431161"/>
          </a:xfrm>
          <a:prstGeom prst="rect">
            <a:avLst/>
          </a:prstGeom>
          <a:noFill/>
          <a:ln>
            <a:noFill/>
          </a:ln>
        </p:spPr>
        <p:txBody>
          <a:bodyPr wrap="square" rtlCol="0">
            <a:spAutoFit/>
          </a:bodyPr>
          <a:lstStyle/>
          <a:p>
            <a:pPr algn="ctr"/>
            <a:r>
              <a:rPr lang="en-US" b="1" dirty="0"/>
              <a:t>Milk </a:t>
            </a:r>
          </a:p>
          <a:p>
            <a:endParaRPr lang="en-US" sz="900" dirty="0"/>
          </a:p>
          <a:p>
            <a:r>
              <a:rPr lang="en-US" sz="1400" dirty="0"/>
              <a:t>Vitamin D is often added to milk because it helps bodies absorb the calcium that is naturally in milk.</a:t>
            </a:r>
          </a:p>
          <a:p>
            <a:endParaRPr lang="en-US" dirty="0"/>
          </a:p>
        </p:txBody>
      </p:sp>
      <p:sp>
        <p:nvSpPr>
          <p:cNvPr id="7" name="Rectangle: Rounded Corners 6">
            <a:extLst>
              <a:ext uri="{FF2B5EF4-FFF2-40B4-BE49-F238E27FC236}">
                <a16:creationId xmlns:a16="http://schemas.microsoft.com/office/drawing/2014/main" id="{DE58B583-5875-2779-F731-463748D93877}"/>
              </a:ext>
            </a:extLst>
          </p:cNvPr>
          <p:cNvSpPr/>
          <p:nvPr/>
        </p:nvSpPr>
        <p:spPr>
          <a:xfrm>
            <a:off x="160733" y="1977343"/>
            <a:ext cx="1649186" cy="668466"/>
          </a:xfrm>
          <a:prstGeom prst="roundRect">
            <a:avLst>
              <a:gd name="adj" fmla="val 8077"/>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C9E956C7-D36C-53EB-1EC3-A3B1076A2C70}"/>
              </a:ext>
            </a:extLst>
          </p:cNvPr>
          <p:cNvSpPr txBox="1">
            <a:spLocks/>
          </p:cNvSpPr>
          <p:nvPr/>
        </p:nvSpPr>
        <p:spPr>
          <a:xfrm>
            <a:off x="160733" y="2147183"/>
            <a:ext cx="1649186" cy="4986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600" b="1" dirty="0"/>
              <a:t>Answer</a:t>
            </a:r>
            <a:endParaRPr lang="en-US" sz="1600" dirty="0"/>
          </a:p>
        </p:txBody>
      </p:sp>
      <p:pic>
        <p:nvPicPr>
          <p:cNvPr id="12" name="Picture 11">
            <a:extLst>
              <a:ext uri="{FF2B5EF4-FFF2-40B4-BE49-F238E27FC236}">
                <a16:creationId xmlns:a16="http://schemas.microsoft.com/office/drawing/2014/main" id="{531FA8AA-1EA1-7E3F-EF83-D24D148C02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2646" y="1537018"/>
            <a:ext cx="2105123" cy="4347681"/>
          </a:xfrm>
          <a:prstGeom prst="rect">
            <a:avLst/>
          </a:prstGeom>
        </p:spPr>
      </p:pic>
    </p:spTree>
    <p:extLst>
      <p:ext uri="{BB962C8B-B14F-4D97-AF65-F5344CB8AC3E}">
        <p14:creationId xmlns:p14="http://schemas.microsoft.com/office/powerpoint/2010/main" val="24328627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D58A0-0155-ECC5-C538-E73AB9837ED2}"/>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2BD40E9E-CF29-F4D6-0189-BCA4947C33A7}"/>
              </a:ext>
            </a:extLst>
          </p:cNvPr>
          <p:cNvSpPr/>
          <p:nvPr/>
        </p:nvSpPr>
        <p:spPr>
          <a:xfrm>
            <a:off x="3560496" y="2415209"/>
            <a:ext cx="7443196" cy="3165613"/>
          </a:xfrm>
          <a:prstGeom prst="roundRect">
            <a:avLst>
              <a:gd name="adj" fmla="val 8077"/>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46B0645D-32C0-2D15-E782-978FE25CAF0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689132" y="3097035"/>
            <a:ext cx="424549" cy="424549"/>
          </a:xfrm>
          <a:prstGeom prst="rect">
            <a:avLst/>
          </a:prstGeom>
        </p:spPr>
      </p:pic>
      <p:sp>
        <p:nvSpPr>
          <p:cNvPr id="12" name="TextBox 11">
            <a:extLst>
              <a:ext uri="{FF2B5EF4-FFF2-40B4-BE49-F238E27FC236}">
                <a16:creationId xmlns:a16="http://schemas.microsoft.com/office/drawing/2014/main" id="{C715A077-29AC-9ACF-2F24-907C90D4664A}"/>
              </a:ext>
            </a:extLst>
          </p:cNvPr>
          <p:cNvSpPr txBox="1"/>
          <p:nvPr/>
        </p:nvSpPr>
        <p:spPr>
          <a:xfrm>
            <a:off x="4600012" y="2723658"/>
            <a:ext cx="2602790" cy="307777"/>
          </a:xfrm>
          <a:prstGeom prst="rect">
            <a:avLst/>
          </a:prstGeom>
          <a:noFill/>
        </p:spPr>
        <p:txBody>
          <a:bodyPr wrap="square" rtlCol="0">
            <a:spAutoFit/>
          </a:bodyPr>
          <a:lstStyle/>
          <a:p>
            <a:pPr algn="ctr"/>
            <a:r>
              <a:rPr lang="en-US" sz="1400" b="1" dirty="0">
                <a:solidFill>
                  <a:schemeClr val="bg2"/>
                </a:solidFill>
              </a:rPr>
              <a:t>This food is</a:t>
            </a:r>
          </a:p>
        </p:txBody>
      </p:sp>
      <p:sp>
        <p:nvSpPr>
          <p:cNvPr id="14" name="Rectangle: Rounded Corners 13">
            <a:extLst>
              <a:ext uri="{FF2B5EF4-FFF2-40B4-BE49-F238E27FC236}">
                <a16:creationId xmlns:a16="http://schemas.microsoft.com/office/drawing/2014/main" id="{D2EBBC68-DD5E-EAC8-E91B-0C32663EB423}"/>
              </a:ext>
            </a:extLst>
          </p:cNvPr>
          <p:cNvSpPr/>
          <p:nvPr/>
        </p:nvSpPr>
        <p:spPr>
          <a:xfrm>
            <a:off x="4157032" y="3710859"/>
            <a:ext cx="3488748" cy="1529123"/>
          </a:xfrm>
          <a:prstGeom prst="roundRect">
            <a:avLst>
              <a:gd name="adj" fmla="val 10134"/>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Top Corners Rounded 23">
            <a:extLst>
              <a:ext uri="{FF2B5EF4-FFF2-40B4-BE49-F238E27FC236}">
                <a16:creationId xmlns:a16="http://schemas.microsoft.com/office/drawing/2014/main" id="{8AC62370-6167-701B-EA63-8092013C366D}"/>
              </a:ext>
            </a:extLst>
          </p:cNvPr>
          <p:cNvSpPr/>
          <p:nvPr/>
        </p:nvSpPr>
        <p:spPr>
          <a:xfrm rot="5400000">
            <a:off x="-26526" y="1963538"/>
            <a:ext cx="1905435" cy="1852387"/>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0F6065-3FC0-BE35-CDF1-2DB020BBD357}"/>
              </a:ext>
            </a:extLst>
          </p:cNvPr>
          <p:cNvSpPr>
            <a:spLocks noGrp="1"/>
          </p:cNvSpPr>
          <p:nvPr>
            <p:ph type="title"/>
          </p:nvPr>
        </p:nvSpPr>
        <p:spPr/>
        <p:txBody>
          <a:bodyPr>
            <a:normAutofit/>
          </a:bodyPr>
          <a:lstStyle/>
          <a:p>
            <a:r>
              <a:rPr lang="en-US" sz="3200" dirty="0"/>
              <a:t>Guess the Mystery Label</a:t>
            </a:r>
          </a:p>
        </p:txBody>
      </p:sp>
      <p:sp>
        <p:nvSpPr>
          <p:cNvPr id="3" name="Slide Number Placeholder 2">
            <a:extLst>
              <a:ext uri="{FF2B5EF4-FFF2-40B4-BE49-F238E27FC236}">
                <a16:creationId xmlns:a16="http://schemas.microsoft.com/office/drawing/2014/main" id="{84198C8A-92BE-BD6F-D6C8-7D18825B5489}"/>
              </a:ext>
            </a:extLst>
          </p:cNvPr>
          <p:cNvSpPr>
            <a:spLocks noGrp="1"/>
          </p:cNvSpPr>
          <p:nvPr>
            <p:ph type="sldNum" sz="quarter" idx="12"/>
          </p:nvPr>
        </p:nvSpPr>
        <p:spPr/>
        <p:txBody>
          <a:bodyPr/>
          <a:lstStyle/>
          <a:p>
            <a:pPr algn="ctr"/>
            <a:fld id="{3C00FB23-6DD6-48B6-A62D-8FFD9A1B5DC8}" type="slidenum">
              <a:rPr lang="en-US" smtClean="0"/>
              <a:pPr algn="ctr"/>
              <a:t>83</a:t>
            </a:fld>
            <a:endParaRPr lang="en-US" dirty="0"/>
          </a:p>
        </p:txBody>
      </p:sp>
      <p:sp>
        <p:nvSpPr>
          <p:cNvPr id="15" name="Content Placeholder 2">
            <a:extLst>
              <a:ext uri="{FF2B5EF4-FFF2-40B4-BE49-F238E27FC236}">
                <a16:creationId xmlns:a16="http://schemas.microsoft.com/office/drawing/2014/main" id="{24E832D5-0D6A-1C5D-0C91-E3EE639FC7D7}"/>
              </a:ext>
            </a:extLst>
          </p:cNvPr>
          <p:cNvSpPr txBox="1">
            <a:spLocks/>
          </p:cNvSpPr>
          <p:nvPr/>
        </p:nvSpPr>
        <p:spPr>
          <a:xfrm>
            <a:off x="201208" y="2235912"/>
            <a:ext cx="153987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Directions: </a:t>
            </a:r>
            <a:r>
              <a:rPr lang="en-US" sz="1600" dirty="0"/>
              <a:t>Try to guess the food just from its ingredients.</a:t>
            </a:r>
          </a:p>
        </p:txBody>
      </p:sp>
      <p:sp>
        <p:nvSpPr>
          <p:cNvPr id="17" name="TextBox 16">
            <a:extLst>
              <a:ext uri="{FF2B5EF4-FFF2-40B4-BE49-F238E27FC236}">
                <a16:creationId xmlns:a16="http://schemas.microsoft.com/office/drawing/2014/main" id="{F23EB361-7FF6-1DE7-328A-7C0D0D4A218B}"/>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2</a:t>
            </a:r>
          </a:p>
        </p:txBody>
      </p:sp>
      <p:sp>
        <p:nvSpPr>
          <p:cNvPr id="26" name="Rectangle 25">
            <a:extLst>
              <a:ext uri="{FF2B5EF4-FFF2-40B4-BE49-F238E27FC236}">
                <a16:creationId xmlns:a16="http://schemas.microsoft.com/office/drawing/2014/main" id="{D1F3CC8F-F1BB-57F7-B128-B23E3BFAD776}"/>
              </a:ext>
            </a:extLst>
          </p:cNvPr>
          <p:cNvSpPr/>
          <p:nvPr/>
        </p:nvSpPr>
        <p:spPr>
          <a:xfrm>
            <a:off x="8220383" y="848139"/>
            <a:ext cx="2161698" cy="49457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669E094-15B5-8096-BC6D-211F4E7DB74A}"/>
              </a:ext>
            </a:extLst>
          </p:cNvPr>
          <p:cNvPicPr>
            <a:picLocks noChangeAspect="1"/>
          </p:cNvPicPr>
          <p:nvPr/>
        </p:nvPicPr>
        <p:blipFill>
          <a:blip r:embed="rId3">
            <a:extLst>
              <a:ext uri="{28A0092B-C50C-407E-A947-70E740481C1C}">
                <a14:useLocalDpi xmlns:a14="http://schemas.microsoft.com/office/drawing/2010/main" val="0"/>
              </a:ext>
            </a:extLst>
          </a:blip>
          <a:srcRect l="34247" r="33353"/>
          <a:stretch>
            <a:fillRect/>
          </a:stretch>
        </p:blipFill>
        <p:spPr>
          <a:xfrm>
            <a:off x="8220383" y="341578"/>
            <a:ext cx="2223065" cy="6046864"/>
          </a:xfrm>
          <a:prstGeom prst="rect">
            <a:avLst/>
          </a:prstGeom>
        </p:spPr>
      </p:pic>
    </p:spTree>
    <p:extLst>
      <p:ext uri="{BB962C8B-B14F-4D97-AF65-F5344CB8AC3E}">
        <p14:creationId xmlns:p14="http://schemas.microsoft.com/office/powerpoint/2010/main" val="40393944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CBABB-CEF0-0715-6D5B-C5DE51838C5D}"/>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EAD072C5-7A23-7C3F-84D9-3104D9C4B6B7}"/>
              </a:ext>
            </a:extLst>
          </p:cNvPr>
          <p:cNvSpPr/>
          <p:nvPr/>
        </p:nvSpPr>
        <p:spPr>
          <a:xfrm>
            <a:off x="3560496" y="2415209"/>
            <a:ext cx="7443196" cy="3165613"/>
          </a:xfrm>
          <a:prstGeom prst="roundRect">
            <a:avLst>
              <a:gd name="adj" fmla="val 8077"/>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F24DD239-7905-4926-02D3-4D940150FAE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689132" y="3097035"/>
            <a:ext cx="424549" cy="424549"/>
          </a:xfrm>
          <a:prstGeom prst="rect">
            <a:avLst/>
          </a:prstGeom>
        </p:spPr>
      </p:pic>
      <p:sp>
        <p:nvSpPr>
          <p:cNvPr id="16" name="TextBox 15">
            <a:extLst>
              <a:ext uri="{FF2B5EF4-FFF2-40B4-BE49-F238E27FC236}">
                <a16:creationId xmlns:a16="http://schemas.microsoft.com/office/drawing/2014/main" id="{9830ADAA-20B0-DDB4-9274-3789C6F2BD0D}"/>
              </a:ext>
            </a:extLst>
          </p:cNvPr>
          <p:cNvSpPr txBox="1"/>
          <p:nvPr/>
        </p:nvSpPr>
        <p:spPr>
          <a:xfrm>
            <a:off x="4600012" y="2723658"/>
            <a:ext cx="2602790" cy="307777"/>
          </a:xfrm>
          <a:prstGeom prst="rect">
            <a:avLst/>
          </a:prstGeom>
          <a:noFill/>
        </p:spPr>
        <p:txBody>
          <a:bodyPr wrap="square" rtlCol="0">
            <a:spAutoFit/>
          </a:bodyPr>
          <a:lstStyle/>
          <a:p>
            <a:pPr algn="ctr"/>
            <a:r>
              <a:rPr lang="en-US" sz="1400" b="1" dirty="0">
                <a:solidFill>
                  <a:schemeClr val="bg2"/>
                </a:solidFill>
              </a:rPr>
              <a:t>This food is</a:t>
            </a:r>
          </a:p>
        </p:txBody>
      </p:sp>
      <p:sp>
        <p:nvSpPr>
          <p:cNvPr id="20" name="Rectangle: Rounded Corners 19">
            <a:extLst>
              <a:ext uri="{FF2B5EF4-FFF2-40B4-BE49-F238E27FC236}">
                <a16:creationId xmlns:a16="http://schemas.microsoft.com/office/drawing/2014/main" id="{CC093E99-4E12-05D1-BE05-36F551A30765}"/>
              </a:ext>
            </a:extLst>
          </p:cNvPr>
          <p:cNvSpPr/>
          <p:nvPr/>
        </p:nvSpPr>
        <p:spPr>
          <a:xfrm>
            <a:off x="4157032" y="3710859"/>
            <a:ext cx="3488748" cy="1529123"/>
          </a:xfrm>
          <a:prstGeom prst="roundRect">
            <a:avLst>
              <a:gd name="adj" fmla="val 10134"/>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A9DC50-6B91-1E76-4D19-A9AE26203BAE}"/>
              </a:ext>
            </a:extLst>
          </p:cNvPr>
          <p:cNvSpPr>
            <a:spLocks noGrp="1"/>
          </p:cNvSpPr>
          <p:nvPr>
            <p:ph type="title"/>
          </p:nvPr>
        </p:nvSpPr>
        <p:spPr/>
        <p:txBody>
          <a:bodyPr>
            <a:normAutofit/>
          </a:bodyPr>
          <a:lstStyle/>
          <a:p>
            <a:r>
              <a:rPr lang="en-US" sz="3200" dirty="0"/>
              <a:t>Guess the Mystery Label</a:t>
            </a:r>
          </a:p>
        </p:txBody>
      </p:sp>
      <p:sp>
        <p:nvSpPr>
          <p:cNvPr id="3" name="Slide Number Placeholder 2">
            <a:extLst>
              <a:ext uri="{FF2B5EF4-FFF2-40B4-BE49-F238E27FC236}">
                <a16:creationId xmlns:a16="http://schemas.microsoft.com/office/drawing/2014/main" id="{F9EBA9E3-11B2-CC82-8F1F-E65690122178}"/>
              </a:ext>
            </a:extLst>
          </p:cNvPr>
          <p:cNvSpPr>
            <a:spLocks noGrp="1"/>
          </p:cNvSpPr>
          <p:nvPr>
            <p:ph type="sldNum" sz="quarter" idx="12"/>
          </p:nvPr>
        </p:nvSpPr>
        <p:spPr/>
        <p:txBody>
          <a:bodyPr/>
          <a:lstStyle/>
          <a:p>
            <a:pPr algn="ctr"/>
            <a:fld id="{3C00FB23-6DD6-48B6-A62D-8FFD9A1B5DC8}" type="slidenum">
              <a:rPr lang="en-US" smtClean="0"/>
              <a:pPr algn="ctr"/>
              <a:t>84</a:t>
            </a:fld>
            <a:endParaRPr lang="en-US" dirty="0"/>
          </a:p>
        </p:txBody>
      </p:sp>
      <p:sp>
        <p:nvSpPr>
          <p:cNvPr id="17" name="TextBox 16">
            <a:extLst>
              <a:ext uri="{FF2B5EF4-FFF2-40B4-BE49-F238E27FC236}">
                <a16:creationId xmlns:a16="http://schemas.microsoft.com/office/drawing/2014/main" id="{4F91E4F6-5165-21FD-36D4-6950020E59CC}"/>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2</a:t>
            </a:r>
          </a:p>
        </p:txBody>
      </p:sp>
      <p:sp>
        <p:nvSpPr>
          <p:cNvPr id="26" name="Rectangle 25">
            <a:extLst>
              <a:ext uri="{FF2B5EF4-FFF2-40B4-BE49-F238E27FC236}">
                <a16:creationId xmlns:a16="http://schemas.microsoft.com/office/drawing/2014/main" id="{DA201FA2-A2E5-FE08-9B1E-654FF19DB63E}"/>
              </a:ext>
            </a:extLst>
          </p:cNvPr>
          <p:cNvSpPr/>
          <p:nvPr/>
        </p:nvSpPr>
        <p:spPr>
          <a:xfrm>
            <a:off x="8220383" y="848139"/>
            <a:ext cx="2161698" cy="49457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846B4BA-EB4B-F8EE-95BE-8EEB2F54BAE4}"/>
              </a:ext>
            </a:extLst>
          </p:cNvPr>
          <p:cNvPicPr>
            <a:picLocks noChangeAspect="1"/>
          </p:cNvPicPr>
          <p:nvPr/>
        </p:nvPicPr>
        <p:blipFill>
          <a:blip r:embed="rId3">
            <a:extLst>
              <a:ext uri="{28A0092B-C50C-407E-A947-70E740481C1C}">
                <a14:useLocalDpi xmlns:a14="http://schemas.microsoft.com/office/drawing/2010/main" val="0"/>
              </a:ext>
            </a:extLst>
          </a:blip>
          <a:srcRect l="34247" r="33353"/>
          <a:stretch>
            <a:fillRect/>
          </a:stretch>
        </p:blipFill>
        <p:spPr>
          <a:xfrm>
            <a:off x="8220383" y="341578"/>
            <a:ext cx="2223065" cy="6046864"/>
          </a:xfrm>
          <a:prstGeom prst="rect">
            <a:avLst/>
          </a:prstGeom>
        </p:spPr>
      </p:pic>
      <p:sp>
        <p:nvSpPr>
          <p:cNvPr id="12" name="TextBox 11">
            <a:extLst>
              <a:ext uri="{FF2B5EF4-FFF2-40B4-BE49-F238E27FC236}">
                <a16:creationId xmlns:a16="http://schemas.microsoft.com/office/drawing/2014/main" id="{655C61B5-5BF4-541D-6CEE-64CBC2017A55}"/>
              </a:ext>
            </a:extLst>
          </p:cNvPr>
          <p:cNvSpPr txBox="1"/>
          <p:nvPr/>
        </p:nvSpPr>
        <p:spPr>
          <a:xfrm>
            <a:off x="4284490" y="3763797"/>
            <a:ext cx="3312246" cy="1646605"/>
          </a:xfrm>
          <a:prstGeom prst="rect">
            <a:avLst/>
          </a:prstGeom>
          <a:noFill/>
        </p:spPr>
        <p:txBody>
          <a:bodyPr wrap="square" rtlCol="0">
            <a:spAutoFit/>
          </a:bodyPr>
          <a:lstStyle/>
          <a:p>
            <a:pPr algn="ctr"/>
            <a:r>
              <a:rPr lang="en-US" b="1" dirty="0"/>
              <a:t>Applesauce </a:t>
            </a:r>
          </a:p>
          <a:p>
            <a:endParaRPr lang="en-US" sz="900" dirty="0"/>
          </a:p>
          <a:p>
            <a:r>
              <a:rPr lang="en-US" sz="1400" dirty="0"/>
              <a:t>Ascorbic acid (or vitamin C) can be added to stop the apples from turning brown, to add nutrition and to help it stay fresh longer.</a:t>
            </a:r>
          </a:p>
          <a:p>
            <a:endParaRPr lang="en-US" dirty="0"/>
          </a:p>
        </p:txBody>
      </p:sp>
      <p:pic>
        <p:nvPicPr>
          <p:cNvPr id="14" name="Picture 13">
            <a:extLst>
              <a:ext uri="{FF2B5EF4-FFF2-40B4-BE49-F238E27FC236}">
                <a16:creationId xmlns:a16="http://schemas.microsoft.com/office/drawing/2014/main" id="{91220714-8A70-96C2-17EB-4EAE045ACF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6082" y="3031435"/>
            <a:ext cx="3126411" cy="2404615"/>
          </a:xfrm>
          <a:prstGeom prst="rect">
            <a:avLst/>
          </a:prstGeom>
        </p:spPr>
      </p:pic>
      <p:sp>
        <p:nvSpPr>
          <p:cNvPr id="23" name="Rectangle: Rounded Corners 22">
            <a:extLst>
              <a:ext uri="{FF2B5EF4-FFF2-40B4-BE49-F238E27FC236}">
                <a16:creationId xmlns:a16="http://schemas.microsoft.com/office/drawing/2014/main" id="{BFB51F82-9B7C-AF63-DF6E-5828F7F9934C}"/>
              </a:ext>
            </a:extLst>
          </p:cNvPr>
          <p:cNvSpPr/>
          <p:nvPr/>
        </p:nvSpPr>
        <p:spPr>
          <a:xfrm>
            <a:off x="160733" y="1977343"/>
            <a:ext cx="1649186" cy="668466"/>
          </a:xfrm>
          <a:prstGeom prst="roundRect">
            <a:avLst>
              <a:gd name="adj" fmla="val 8077"/>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Content Placeholder 2">
            <a:extLst>
              <a:ext uri="{FF2B5EF4-FFF2-40B4-BE49-F238E27FC236}">
                <a16:creationId xmlns:a16="http://schemas.microsoft.com/office/drawing/2014/main" id="{55ABB50F-5C58-609C-2913-BF3499C91A54}"/>
              </a:ext>
            </a:extLst>
          </p:cNvPr>
          <p:cNvSpPr txBox="1">
            <a:spLocks/>
          </p:cNvSpPr>
          <p:nvPr/>
        </p:nvSpPr>
        <p:spPr>
          <a:xfrm>
            <a:off x="160733" y="2147183"/>
            <a:ext cx="1649186" cy="4986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600" b="1" dirty="0"/>
              <a:t>Answer</a:t>
            </a:r>
            <a:endParaRPr lang="en-US" sz="1600" dirty="0"/>
          </a:p>
        </p:txBody>
      </p:sp>
    </p:spTree>
    <p:extLst>
      <p:ext uri="{BB962C8B-B14F-4D97-AF65-F5344CB8AC3E}">
        <p14:creationId xmlns:p14="http://schemas.microsoft.com/office/powerpoint/2010/main" val="263806805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E8B18-EEF5-40C3-AE8B-3C66E31A1CDE}"/>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76EB024D-212D-F52B-F869-C81B993FBC97}"/>
              </a:ext>
            </a:extLst>
          </p:cNvPr>
          <p:cNvSpPr/>
          <p:nvPr/>
        </p:nvSpPr>
        <p:spPr>
          <a:xfrm>
            <a:off x="3560496" y="2415209"/>
            <a:ext cx="7443196" cy="3165613"/>
          </a:xfrm>
          <a:prstGeom prst="roundRect">
            <a:avLst>
              <a:gd name="adj" fmla="val 807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79AB36B4-576B-97C3-4B70-E38D4E80143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689132" y="3097035"/>
            <a:ext cx="424549" cy="424549"/>
          </a:xfrm>
          <a:prstGeom prst="rect">
            <a:avLst/>
          </a:prstGeom>
        </p:spPr>
      </p:pic>
      <p:sp>
        <p:nvSpPr>
          <p:cNvPr id="12" name="TextBox 11">
            <a:extLst>
              <a:ext uri="{FF2B5EF4-FFF2-40B4-BE49-F238E27FC236}">
                <a16:creationId xmlns:a16="http://schemas.microsoft.com/office/drawing/2014/main" id="{619EF6F1-CC05-C9F9-A81A-1153D2BEFD6A}"/>
              </a:ext>
            </a:extLst>
          </p:cNvPr>
          <p:cNvSpPr txBox="1"/>
          <p:nvPr/>
        </p:nvSpPr>
        <p:spPr>
          <a:xfrm>
            <a:off x="4600012" y="2723658"/>
            <a:ext cx="2602790" cy="307777"/>
          </a:xfrm>
          <a:prstGeom prst="rect">
            <a:avLst/>
          </a:prstGeom>
          <a:noFill/>
        </p:spPr>
        <p:txBody>
          <a:bodyPr wrap="square" rtlCol="0">
            <a:spAutoFit/>
          </a:bodyPr>
          <a:lstStyle/>
          <a:p>
            <a:pPr algn="ctr"/>
            <a:r>
              <a:rPr lang="en-US" sz="1400" b="1" dirty="0">
                <a:solidFill>
                  <a:schemeClr val="bg2"/>
                </a:solidFill>
              </a:rPr>
              <a:t>This food is</a:t>
            </a:r>
          </a:p>
        </p:txBody>
      </p:sp>
      <p:sp>
        <p:nvSpPr>
          <p:cNvPr id="14" name="Rectangle: Rounded Corners 13">
            <a:extLst>
              <a:ext uri="{FF2B5EF4-FFF2-40B4-BE49-F238E27FC236}">
                <a16:creationId xmlns:a16="http://schemas.microsoft.com/office/drawing/2014/main" id="{D686631A-52AF-6281-C304-C1CD5D275793}"/>
              </a:ext>
            </a:extLst>
          </p:cNvPr>
          <p:cNvSpPr/>
          <p:nvPr/>
        </p:nvSpPr>
        <p:spPr>
          <a:xfrm>
            <a:off x="4157032" y="3710859"/>
            <a:ext cx="3488748" cy="1529123"/>
          </a:xfrm>
          <a:prstGeom prst="roundRect">
            <a:avLst>
              <a:gd name="adj" fmla="val 10134"/>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Top Corners Rounded 23">
            <a:extLst>
              <a:ext uri="{FF2B5EF4-FFF2-40B4-BE49-F238E27FC236}">
                <a16:creationId xmlns:a16="http://schemas.microsoft.com/office/drawing/2014/main" id="{30480F17-141A-D93B-7E66-D3A2B8026A91}"/>
              </a:ext>
            </a:extLst>
          </p:cNvPr>
          <p:cNvSpPr/>
          <p:nvPr/>
        </p:nvSpPr>
        <p:spPr>
          <a:xfrm rot="5400000">
            <a:off x="-26526" y="1963538"/>
            <a:ext cx="1905435" cy="1852387"/>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945E4F-08C1-845C-F4B9-485B4C792919}"/>
              </a:ext>
            </a:extLst>
          </p:cNvPr>
          <p:cNvSpPr>
            <a:spLocks noGrp="1"/>
          </p:cNvSpPr>
          <p:nvPr>
            <p:ph type="title"/>
          </p:nvPr>
        </p:nvSpPr>
        <p:spPr/>
        <p:txBody>
          <a:bodyPr>
            <a:normAutofit/>
          </a:bodyPr>
          <a:lstStyle/>
          <a:p>
            <a:r>
              <a:rPr lang="en-US" sz="3200" dirty="0"/>
              <a:t>Guess the Mystery Label</a:t>
            </a:r>
          </a:p>
        </p:txBody>
      </p:sp>
      <p:sp>
        <p:nvSpPr>
          <p:cNvPr id="3" name="Slide Number Placeholder 2">
            <a:extLst>
              <a:ext uri="{FF2B5EF4-FFF2-40B4-BE49-F238E27FC236}">
                <a16:creationId xmlns:a16="http://schemas.microsoft.com/office/drawing/2014/main" id="{C6D8E4A7-5C53-8F2A-BD2B-3CBB4EFFEBDF}"/>
              </a:ext>
            </a:extLst>
          </p:cNvPr>
          <p:cNvSpPr>
            <a:spLocks noGrp="1"/>
          </p:cNvSpPr>
          <p:nvPr>
            <p:ph type="sldNum" sz="quarter" idx="12"/>
          </p:nvPr>
        </p:nvSpPr>
        <p:spPr/>
        <p:txBody>
          <a:bodyPr/>
          <a:lstStyle/>
          <a:p>
            <a:pPr algn="ctr"/>
            <a:fld id="{3C00FB23-6DD6-48B6-A62D-8FFD9A1B5DC8}" type="slidenum">
              <a:rPr lang="en-US" smtClean="0"/>
              <a:pPr algn="ctr"/>
              <a:t>85</a:t>
            </a:fld>
            <a:endParaRPr lang="en-US" dirty="0"/>
          </a:p>
        </p:txBody>
      </p:sp>
      <p:sp>
        <p:nvSpPr>
          <p:cNvPr id="15" name="Content Placeholder 2">
            <a:extLst>
              <a:ext uri="{FF2B5EF4-FFF2-40B4-BE49-F238E27FC236}">
                <a16:creationId xmlns:a16="http://schemas.microsoft.com/office/drawing/2014/main" id="{86D0A086-920B-EB48-E0B3-5783A4BE0D1F}"/>
              </a:ext>
            </a:extLst>
          </p:cNvPr>
          <p:cNvSpPr txBox="1">
            <a:spLocks/>
          </p:cNvSpPr>
          <p:nvPr/>
        </p:nvSpPr>
        <p:spPr>
          <a:xfrm>
            <a:off x="201208" y="2235912"/>
            <a:ext cx="153987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Directions: </a:t>
            </a:r>
            <a:r>
              <a:rPr lang="en-US" sz="1600" dirty="0"/>
              <a:t>Try to guess the food just from its ingredients.</a:t>
            </a:r>
          </a:p>
        </p:txBody>
      </p:sp>
      <p:sp>
        <p:nvSpPr>
          <p:cNvPr id="17" name="TextBox 16">
            <a:extLst>
              <a:ext uri="{FF2B5EF4-FFF2-40B4-BE49-F238E27FC236}">
                <a16:creationId xmlns:a16="http://schemas.microsoft.com/office/drawing/2014/main" id="{3BC3D923-33B6-3A8E-D848-377D57E82BC1}"/>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2</a:t>
            </a:r>
          </a:p>
        </p:txBody>
      </p:sp>
      <p:sp>
        <p:nvSpPr>
          <p:cNvPr id="26" name="Rectangle 25">
            <a:extLst>
              <a:ext uri="{FF2B5EF4-FFF2-40B4-BE49-F238E27FC236}">
                <a16:creationId xmlns:a16="http://schemas.microsoft.com/office/drawing/2014/main" id="{81094311-C42B-1844-4E6F-89792E4B8023}"/>
              </a:ext>
            </a:extLst>
          </p:cNvPr>
          <p:cNvSpPr/>
          <p:nvPr/>
        </p:nvSpPr>
        <p:spPr>
          <a:xfrm>
            <a:off x="8220383" y="699053"/>
            <a:ext cx="2161698" cy="49457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CC44383-5CE5-1F4E-AADD-DA612CBEA95D}"/>
              </a:ext>
            </a:extLst>
          </p:cNvPr>
          <p:cNvPicPr>
            <a:picLocks noChangeAspect="1"/>
          </p:cNvPicPr>
          <p:nvPr/>
        </p:nvPicPr>
        <p:blipFill>
          <a:blip r:embed="rId3">
            <a:extLst>
              <a:ext uri="{28A0092B-C50C-407E-A947-70E740481C1C}">
                <a14:useLocalDpi xmlns:a14="http://schemas.microsoft.com/office/drawing/2010/main" val="0"/>
              </a:ext>
            </a:extLst>
          </a:blip>
          <a:srcRect l="68494" r="-894"/>
          <a:stretch>
            <a:fillRect/>
          </a:stretch>
        </p:blipFill>
        <p:spPr>
          <a:xfrm>
            <a:off x="8220383" y="192492"/>
            <a:ext cx="2223065" cy="6046864"/>
          </a:xfrm>
          <a:prstGeom prst="rect">
            <a:avLst/>
          </a:prstGeom>
        </p:spPr>
      </p:pic>
    </p:spTree>
    <p:extLst>
      <p:ext uri="{BB962C8B-B14F-4D97-AF65-F5344CB8AC3E}">
        <p14:creationId xmlns:p14="http://schemas.microsoft.com/office/powerpoint/2010/main" val="15559952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AC869-783D-0305-F66F-C0701F9BCA87}"/>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308109A8-CFE8-AB36-0797-1D29F1495D38}"/>
              </a:ext>
            </a:extLst>
          </p:cNvPr>
          <p:cNvSpPr/>
          <p:nvPr/>
        </p:nvSpPr>
        <p:spPr>
          <a:xfrm>
            <a:off x="3560496" y="2415209"/>
            <a:ext cx="7443196" cy="3165613"/>
          </a:xfrm>
          <a:prstGeom prst="roundRect">
            <a:avLst>
              <a:gd name="adj" fmla="val 807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452A65AB-561F-DACB-E8A2-E9A06C9ABD6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689132" y="3097035"/>
            <a:ext cx="424549" cy="424549"/>
          </a:xfrm>
          <a:prstGeom prst="rect">
            <a:avLst/>
          </a:prstGeom>
        </p:spPr>
      </p:pic>
      <p:sp>
        <p:nvSpPr>
          <p:cNvPr id="16" name="TextBox 15">
            <a:extLst>
              <a:ext uri="{FF2B5EF4-FFF2-40B4-BE49-F238E27FC236}">
                <a16:creationId xmlns:a16="http://schemas.microsoft.com/office/drawing/2014/main" id="{C2926EBD-873D-1FCA-5D7D-DF9667AB0884}"/>
              </a:ext>
            </a:extLst>
          </p:cNvPr>
          <p:cNvSpPr txBox="1"/>
          <p:nvPr/>
        </p:nvSpPr>
        <p:spPr>
          <a:xfrm>
            <a:off x="4600012" y="2723658"/>
            <a:ext cx="2602790" cy="307777"/>
          </a:xfrm>
          <a:prstGeom prst="rect">
            <a:avLst/>
          </a:prstGeom>
          <a:noFill/>
        </p:spPr>
        <p:txBody>
          <a:bodyPr wrap="square" rtlCol="0">
            <a:spAutoFit/>
          </a:bodyPr>
          <a:lstStyle/>
          <a:p>
            <a:pPr algn="ctr"/>
            <a:r>
              <a:rPr lang="en-US" sz="1400" b="1" dirty="0">
                <a:solidFill>
                  <a:schemeClr val="bg2"/>
                </a:solidFill>
              </a:rPr>
              <a:t>This food is</a:t>
            </a:r>
          </a:p>
        </p:txBody>
      </p:sp>
      <p:sp>
        <p:nvSpPr>
          <p:cNvPr id="20" name="Rectangle: Rounded Corners 19">
            <a:extLst>
              <a:ext uri="{FF2B5EF4-FFF2-40B4-BE49-F238E27FC236}">
                <a16:creationId xmlns:a16="http://schemas.microsoft.com/office/drawing/2014/main" id="{168424CB-1652-87F1-07AF-7436C4D62D8D}"/>
              </a:ext>
            </a:extLst>
          </p:cNvPr>
          <p:cNvSpPr/>
          <p:nvPr/>
        </p:nvSpPr>
        <p:spPr>
          <a:xfrm>
            <a:off x="4157032" y="3710859"/>
            <a:ext cx="3488748" cy="1529123"/>
          </a:xfrm>
          <a:prstGeom prst="roundRect">
            <a:avLst>
              <a:gd name="adj" fmla="val 10134"/>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E37BF5-8C2F-5032-E29E-25A15C3BBACD}"/>
              </a:ext>
            </a:extLst>
          </p:cNvPr>
          <p:cNvSpPr>
            <a:spLocks noGrp="1"/>
          </p:cNvSpPr>
          <p:nvPr>
            <p:ph type="title"/>
          </p:nvPr>
        </p:nvSpPr>
        <p:spPr/>
        <p:txBody>
          <a:bodyPr>
            <a:normAutofit/>
          </a:bodyPr>
          <a:lstStyle/>
          <a:p>
            <a:r>
              <a:rPr lang="en-US" sz="3200" dirty="0"/>
              <a:t>Guess the Mystery Label</a:t>
            </a:r>
          </a:p>
        </p:txBody>
      </p:sp>
      <p:sp>
        <p:nvSpPr>
          <p:cNvPr id="3" name="Slide Number Placeholder 2">
            <a:extLst>
              <a:ext uri="{FF2B5EF4-FFF2-40B4-BE49-F238E27FC236}">
                <a16:creationId xmlns:a16="http://schemas.microsoft.com/office/drawing/2014/main" id="{0D9D2A5D-E38F-EADD-C7AB-4054C77369FA}"/>
              </a:ext>
            </a:extLst>
          </p:cNvPr>
          <p:cNvSpPr>
            <a:spLocks noGrp="1"/>
          </p:cNvSpPr>
          <p:nvPr>
            <p:ph type="sldNum" sz="quarter" idx="12"/>
          </p:nvPr>
        </p:nvSpPr>
        <p:spPr/>
        <p:txBody>
          <a:bodyPr/>
          <a:lstStyle/>
          <a:p>
            <a:pPr algn="ctr"/>
            <a:fld id="{3C00FB23-6DD6-48B6-A62D-8FFD9A1B5DC8}" type="slidenum">
              <a:rPr lang="en-US" smtClean="0"/>
              <a:pPr algn="ctr"/>
              <a:t>86</a:t>
            </a:fld>
            <a:endParaRPr lang="en-US" dirty="0"/>
          </a:p>
        </p:txBody>
      </p:sp>
      <p:sp>
        <p:nvSpPr>
          <p:cNvPr id="17" name="TextBox 16">
            <a:extLst>
              <a:ext uri="{FF2B5EF4-FFF2-40B4-BE49-F238E27FC236}">
                <a16:creationId xmlns:a16="http://schemas.microsoft.com/office/drawing/2014/main" id="{B3AAE4F1-BAD1-011F-BF23-1913D6D02740}"/>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2</a:t>
            </a:r>
          </a:p>
        </p:txBody>
      </p:sp>
      <p:sp>
        <p:nvSpPr>
          <p:cNvPr id="26" name="Rectangle 25">
            <a:extLst>
              <a:ext uri="{FF2B5EF4-FFF2-40B4-BE49-F238E27FC236}">
                <a16:creationId xmlns:a16="http://schemas.microsoft.com/office/drawing/2014/main" id="{FD3FC0F0-D958-D796-B501-9E2A22269C3D}"/>
              </a:ext>
            </a:extLst>
          </p:cNvPr>
          <p:cNvSpPr/>
          <p:nvPr/>
        </p:nvSpPr>
        <p:spPr>
          <a:xfrm>
            <a:off x="8220383" y="704012"/>
            <a:ext cx="2161698" cy="49457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F3DE746-287C-E6CD-1FCB-4BC344BFB33F}"/>
              </a:ext>
            </a:extLst>
          </p:cNvPr>
          <p:cNvPicPr>
            <a:picLocks noChangeAspect="1"/>
          </p:cNvPicPr>
          <p:nvPr/>
        </p:nvPicPr>
        <p:blipFill>
          <a:blip r:embed="rId3">
            <a:extLst>
              <a:ext uri="{28A0092B-C50C-407E-A947-70E740481C1C}">
                <a14:useLocalDpi xmlns:a14="http://schemas.microsoft.com/office/drawing/2010/main" val="0"/>
              </a:ext>
            </a:extLst>
          </a:blip>
          <a:srcRect l="68494" r="-894"/>
          <a:stretch>
            <a:fillRect/>
          </a:stretch>
        </p:blipFill>
        <p:spPr>
          <a:xfrm>
            <a:off x="8220383" y="197451"/>
            <a:ext cx="2223065" cy="6046864"/>
          </a:xfrm>
          <a:prstGeom prst="rect">
            <a:avLst/>
          </a:prstGeom>
        </p:spPr>
      </p:pic>
      <p:sp>
        <p:nvSpPr>
          <p:cNvPr id="6" name="Rectangle: Rounded Corners 5">
            <a:extLst>
              <a:ext uri="{FF2B5EF4-FFF2-40B4-BE49-F238E27FC236}">
                <a16:creationId xmlns:a16="http://schemas.microsoft.com/office/drawing/2014/main" id="{0D8E38F6-96E4-D2FA-761A-CA5BDA85640F}"/>
              </a:ext>
            </a:extLst>
          </p:cNvPr>
          <p:cNvSpPr/>
          <p:nvPr/>
        </p:nvSpPr>
        <p:spPr>
          <a:xfrm>
            <a:off x="160733" y="1977343"/>
            <a:ext cx="1649186" cy="668466"/>
          </a:xfrm>
          <a:prstGeom prst="roundRect">
            <a:avLst>
              <a:gd name="adj" fmla="val 8077"/>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5F37DB11-BC18-4750-B439-9915BE59972F}"/>
              </a:ext>
            </a:extLst>
          </p:cNvPr>
          <p:cNvSpPr txBox="1">
            <a:spLocks/>
          </p:cNvSpPr>
          <p:nvPr/>
        </p:nvSpPr>
        <p:spPr>
          <a:xfrm>
            <a:off x="160733" y="2147183"/>
            <a:ext cx="1649186" cy="4986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600" b="1" dirty="0"/>
              <a:t>Answer</a:t>
            </a:r>
            <a:endParaRPr lang="en-US" sz="1600" dirty="0"/>
          </a:p>
        </p:txBody>
      </p:sp>
      <p:sp>
        <p:nvSpPr>
          <p:cNvPr id="12" name="TextBox 11">
            <a:extLst>
              <a:ext uri="{FF2B5EF4-FFF2-40B4-BE49-F238E27FC236}">
                <a16:creationId xmlns:a16="http://schemas.microsoft.com/office/drawing/2014/main" id="{8948ECA9-4201-812F-B9E3-03E67110424A}"/>
              </a:ext>
            </a:extLst>
          </p:cNvPr>
          <p:cNvSpPr txBox="1"/>
          <p:nvPr/>
        </p:nvSpPr>
        <p:spPr>
          <a:xfrm>
            <a:off x="4258633" y="3933728"/>
            <a:ext cx="3312246" cy="1431161"/>
          </a:xfrm>
          <a:prstGeom prst="rect">
            <a:avLst/>
          </a:prstGeom>
          <a:noFill/>
        </p:spPr>
        <p:txBody>
          <a:bodyPr wrap="square" rtlCol="0">
            <a:spAutoFit/>
          </a:bodyPr>
          <a:lstStyle/>
          <a:p>
            <a:pPr algn="ctr"/>
            <a:r>
              <a:rPr lang="en-US" b="1" dirty="0"/>
              <a:t>Whole-Wheat Bread </a:t>
            </a:r>
          </a:p>
          <a:p>
            <a:endParaRPr lang="en-US" sz="900" dirty="0"/>
          </a:p>
          <a:p>
            <a:r>
              <a:rPr lang="en-US" sz="1400" dirty="0"/>
              <a:t>The ingredients in packaged bread help the bread stay soft, give it flavor and help it stay fresh longer.</a:t>
            </a:r>
          </a:p>
          <a:p>
            <a:endParaRPr lang="en-US" dirty="0"/>
          </a:p>
        </p:txBody>
      </p:sp>
      <p:pic>
        <p:nvPicPr>
          <p:cNvPr id="14" name="Picture 13">
            <a:extLst>
              <a:ext uri="{FF2B5EF4-FFF2-40B4-BE49-F238E27FC236}">
                <a16:creationId xmlns:a16="http://schemas.microsoft.com/office/drawing/2014/main" id="{6B6CEEDB-AA9E-F003-F96E-2F5CF0F8EB8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20468929">
            <a:off x="897282" y="2773656"/>
            <a:ext cx="2857448" cy="2964541"/>
          </a:xfrm>
          <a:prstGeom prst="rect">
            <a:avLst/>
          </a:prstGeom>
        </p:spPr>
      </p:pic>
    </p:spTree>
    <p:extLst>
      <p:ext uri="{BB962C8B-B14F-4D97-AF65-F5344CB8AC3E}">
        <p14:creationId xmlns:p14="http://schemas.microsoft.com/office/powerpoint/2010/main" val="223012887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BBB03-3E3E-8947-FBBD-71789E977A6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4FD039C-4916-B373-D121-09CFCE45AD4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60397" y="171940"/>
            <a:ext cx="10327341" cy="6356466"/>
          </a:xfrm>
          <a:prstGeom prst="rect">
            <a:avLst/>
          </a:prstGeom>
        </p:spPr>
      </p:pic>
      <p:sp>
        <p:nvSpPr>
          <p:cNvPr id="4" name="Slide Number Placeholder 3">
            <a:extLst>
              <a:ext uri="{FF2B5EF4-FFF2-40B4-BE49-F238E27FC236}">
                <a16:creationId xmlns:a16="http://schemas.microsoft.com/office/drawing/2014/main" id="{EF0B40D5-2BD4-FA33-0D9B-0AEF33B36045}"/>
              </a:ext>
            </a:extLst>
          </p:cNvPr>
          <p:cNvSpPr>
            <a:spLocks noGrp="1"/>
          </p:cNvSpPr>
          <p:nvPr>
            <p:ph type="sldNum" sz="quarter" idx="12"/>
          </p:nvPr>
        </p:nvSpPr>
        <p:spPr/>
        <p:txBody>
          <a:bodyPr/>
          <a:lstStyle/>
          <a:p>
            <a:pPr algn="ctr"/>
            <a:fld id="{3C00FB23-6DD6-48B6-A62D-8FFD9A1B5DC8}" type="slidenum">
              <a:rPr lang="en-US" smtClean="0"/>
              <a:pPr algn="ctr"/>
              <a:t>87</a:t>
            </a:fld>
            <a:endParaRPr lang="en-US" dirty="0"/>
          </a:p>
        </p:txBody>
      </p:sp>
      <p:sp>
        <p:nvSpPr>
          <p:cNvPr id="9" name="TextBox 8">
            <a:extLst>
              <a:ext uri="{FF2B5EF4-FFF2-40B4-BE49-F238E27FC236}">
                <a16:creationId xmlns:a16="http://schemas.microsoft.com/office/drawing/2014/main" id="{DE74095E-7B27-1869-F945-826977A2B896}"/>
              </a:ext>
            </a:extLst>
          </p:cNvPr>
          <p:cNvSpPr txBox="1"/>
          <p:nvPr/>
        </p:nvSpPr>
        <p:spPr>
          <a:xfrm>
            <a:off x="5273770" y="2072900"/>
            <a:ext cx="4323588" cy="2554545"/>
          </a:xfrm>
          <a:prstGeom prst="rect">
            <a:avLst/>
          </a:prstGeom>
          <a:noFill/>
        </p:spPr>
        <p:txBody>
          <a:bodyPr wrap="square" rtlCol="0">
            <a:spAutoFit/>
          </a:bodyPr>
          <a:lstStyle/>
          <a:p>
            <a:pPr algn="ctr"/>
            <a:r>
              <a:rPr lang="en-US" sz="4000" b="1" dirty="0">
                <a:solidFill>
                  <a:schemeClr val="bg1"/>
                </a:solidFill>
              </a:rPr>
              <a:t>What clues can ingredients give you about foods?</a:t>
            </a:r>
          </a:p>
        </p:txBody>
      </p:sp>
      <p:sp>
        <p:nvSpPr>
          <p:cNvPr id="11" name="TextBox 10">
            <a:extLst>
              <a:ext uri="{FF2B5EF4-FFF2-40B4-BE49-F238E27FC236}">
                <a16:creationId xmlns:a16="http://schemas.microsoft.com/office/drawing/2014/main" id="{E96F73C7-0940-6B3A-0E29-E79CBB1F56B6}"/>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2</a:t>
            </a:r>
          </a:p>
        </p:txBody>
      </p:sp>
    </p:spTree>
    <p:extLst>
      <p:ext uri="{BB962C8B-B14F-4D97-AF65-F5344CB8AC3E}">
        <p14:creationId xmlns:p14="http://schemas.microsoft.com/office/powerpoint/2010/main" val="301358114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FCF9B-C4F7-F9D7-28DE-DBFC97085CF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33C645-77E9-428C-059C-49FDAEBD07D9}"/>
              </a:ext>
            </a:extLst>
          </p:cNvPr>
          <p:cNvSpPr>
            <a:spLocks noGrp="1"/>
          </p:cNvSpPr>
          <p:nvPr>
            <p:ph type="sldNum" sz="quarter" idx="12"/>
          </p:nvPr>
        </p:nvSpPr>
        <p:spPr/>
        <p:txBody>
          <a:bodyPr/>
          <a:lstStyle/>
          <a:p>
            <a:pPr algn="ctr"/>
            <a:fld id="{3C00FB23-6DD6-48B6-A62D-8FFD9A1B5DC8}" type="slidenum">
              <a:rPr lang="en-US" smtClean="0"/>
              <a:pPr algn="ctr"/>
              <a:t>88</a:t>
            </a:fld>
            <a:endParaRPr lang="en-US" dirty="0"/>
          </a:p>
        </p:txBody>
      </p:sp>
      <p:sp>
        <p:nvSpPr>
          <p:cNvPr id="6" name="TextBox 5">
            <a:extLst>
              <a:ext uri="{FF2B5EF4-FFF2-40B4-BE49-F238E27FC236}">
                <a16:creationId xmlns:a16="http://schemas.microsoft.com/office/drawing/2014/main" id="{AF44FBBC-1253-EBD0-39AA-E7165B839F1B}"/>
              </a:ext>
            </a:extLst>
          </p:cNvPr>
          <p:cNvSpPr txBox="1"/>
          <p:nvPr/>
        </p:nvSpPr>
        <p:spPr>
          <a:xfrm>
            <a:off x="337556" y="681037"/>
            <a:ext cx="1649186" cy="461665"/>
          </a:xfrm>
          <a:prstGeom prst="rect">
            <a:avLst/>
          </a:prstGeom>
          <a:noFill/>
        </p:spPr>
        <p:txBody>
          <a:bodyPr wrap="square" rtlCol="0">
            <a:spAutoFit/>
          </a:bodyPr>
          <a:lstStyle/>
          <a:p>
            <a:r>
              <a:rPr lang="en-US" sz="2400" dirty="0">
                <a:solidFill>
                  <a:schemeClr val="bg1"/>
                </a:solidFill>
              </a:rPr>
              <a:t>TOPIC 2</a:t>
            </a:r>
          </a:p>
        </p:txBody>
      </p:sp>
      <p:sp>
        <p:nvSpPr>
          <p:cNvPr id="7" name="Rectangle 6">
            <a:extLst>
              <a:ext uri="{FF2B5EF4-FFF2-40B4-BE49-F238E27FC236}">
                <a16:creationId xmlns:a16="http://schemas.microsoft.com/office/drawing/2014/main" id="{B0831B98-3E83-666B-4CC9-C7212082F7EA}"/>
              </a:ext>
            </a:extLst>
          </p:cNvPr>
          <p:cNvSpPr/>
          <p:nvPr/>
        </p:nvSpPr>
        <p:spPr>
          <a:xfrm>
            <a:off x="0" y="2460325"/>
            <a:ext cx="12192000" cy="336157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5A36FD66-D55C-6304-0B2E-A940337C5C13}"/>
              </a:ext>
            </a:extLst>
          </p:cNvPr>
          <p:cNvSpPr txBox="1">
            <a:spLocks/>
          </p:cNvSpPr>
          <p:nvPr/>
        </p:nvSpPr>
        <p:spPr>
          <a:xfrm>
            <a:off x="2954327" y="3054995"/>
            <a:ext cx="6283346" cy="2295797"/>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pPr algn="ctr"/>
            <a:r>
              <a:rPr lang="en-US" b="0" dirty="0">
                <a:solidFill>
                  <a:schemeClr val="bg1"/>
                </a:solidFill>
              </a:rPr>
              <a:t>LESSON 3</a:t>
            </a:r>
          </a:p>
          <a:p>
            <a:pPr algn="ctr"/>
            <a:br>
              <a:rPr lang="en-US" sz="1000" b="0" dirty="0">
                <a:solidFill>
                  <a:schemeClr val="bg1"/>
                </a:solidFill>
              </a:rPr>
            </a:br>
            <a:r>
              <a:rPr lang="en-US" sz="5300" dirty="0">
                <a:solidFill>
                  <a:schemeClr val="bg1"/>
                </a:solidFill>
              </a:rPr>
              <a:t>HOW DO WE KNOW IT’S TRUE?</a:t>
            </a:r>
          </a:p>
        </p:txBody>
      </p:sp>
      <p:pic>
        <p:nvPicPr>
          <p:cNvPr id="3" name="Picture 2">
            <a:extLst>
              <a:ext uri="{FF2B5EF4-FFF2-40B4-BE49-F238E27FC236}">
                <a16:creationId xmlns:a16="http://schemas.microsoft.com/office/drawing/2014/main" id="{5B583778-7EB3-818D-1A34-7A136AD858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0930" y="561477"/>
            <a:ext cx="1391650" cy="1590000"/>
          </a:xfrm>
          <a:prstGeom prst="rect">
            <a:avLst/>
          </a:prstGeom>
        </p:spPr>
      </p:pic>
    </p:spTree>
    <p:extLst>
      <p:ext uri="{BB962C8B-B14F-4D97-AF65-F5344CB8AC3E}">
        <p14:creationId xmlns:p14="http://schemas.microsoft.com/office/powerpoint/2010/main" val="33206920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D3CF1-7606-F7C6-4558-C67871996F8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6591FB2-2611-ECFC-7761-3575DCDB77EC}"/>
              </a:ext>
            </a:extLst>
          </p:cNvPr>
          <p:cNvSpPr>
            <a:spLocks noGrp="1"/>
          </p:cNvSpPr>
          <p:nvPr>
            <p:ph type="sldNum" sz="quarter" idx="12"/>
          </p:nvPr>
        </p:nvSpPr>
        <p:spPr/>
        <p:txBody>
          <a:bodyPr/>
          <a:lstStyle/>
          <a:p>
            <a:pPr algn="ctr"/>
            <a:fld id="{3C00FB23-6DD6-48B6-A62D-8FFD9A1B5DC8}" type="slidenum">
              <a:rPr lang="en-US" smtClean="0"/>
              <a:pPr algn="ctr"/>
              <a:t>89</a:t>
            </a:fld>
            <a:endParaRPr lang="en-US" dirty="0"/>
          </a:p>
        </p:txBody>
      </p:sp>
      <p:pic>
        <p:nvPicPr>
          <p:cNvPr id="8" name="Picture 7">
            <a:extLst>
              <a:ext uri="{FF2B5EF4-FFF2-40B4-BE49-F238E27FC236}">
                <a16:creationId xmlns:a16="http://schemas.microsoft.com/office/drawing/2014/main" id="{0D26EBC3-A4D6-F7D2-BDDE-7E1B74820F3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22238" y="795522"/>
            <a:ext cx="9747524" cy="5266955"/>
          </a:xfrm>
          <a:prstGeom prst="rect">
            <a:avLst/>
          </a:prstGeom>
        </p:spPr>
      </p:pic>
      <p:sp>
        <p:nvSpPr>
          <p:cNvPr id="9" name="TextBox 8">
            <a:extLst>
              <a:ext uri="{FF2B5EF4-FFF2-40B4-BE49-F238E27FC236}">
                <a16:creationId xmlns:a16="http://schemas.microsoft.com/office/drawing/2014/main" id="{5421CB21-1A58-EDE5-53ED-6866CC6155C1}"/>
              </a:ext>
            </a:extLst>
          </p:cNvPr>
          <p:cNvSpPr txBox="1"/>
          <p:nvPr/>
        </p:nvSpPr>
        <p:spPr>
          <a:xfrm>
            <a:off x="5273770" y="1981564"/>
            <a:ext cx="5100800" cy="1938992"/>
          </a:xfrm>
          <a:prstGeom prst="rect">
            <a:avLst/>
          </a:prstGeom>
          <a:noFill/>
        </p:spPr>
        <p:txBody>
          <a:bodyPr wrap="square" rtlCol="0">
            <a:spAutoFit/>
          </a:bodyPr>
          <a:lstStyle/>
          <a:p>
            <a:r>
              <a:rPr lang="en-US" sz="4000" b="1" dirty="0">
                <a:solidFill>
                  <a:schemeClr val="tx2"/>
                </a:solidFill>
              </a:rPr>
              <a:t>How do you know what information is true?</a:t>
            </a:r>
          </a:p>
        </p:txBody>
      </p:sp>
      <p:sp>
        <p:nvSpPr>
          <p:cNvPr id="11" name="TextBox 10">
            <a:extLst>
              <a:ext uri="{FF2B5EF4-FFF2-40B4-BE49-F238E27FC236}">
                <a16:creationId xmlns:a16="http://schemas.microsoft.com/office/drawing/2014/main" id="{7EEC7C93-4696-219E-1ADA-4A6C3F2CBA91}"/>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3</a:t>
            </a:r>
          </a:p>
        </p:txBody>
      </p:sp>
    </p:spTree>
    <p:extLst>
      <p:ext uri="{BB962C8B-B14F-4D97-AF65-F5344CB8AC3E}">
        <p14:creationId xmlns:p14="http://schemas.microsoft.com/office/powerpoint/2010/main" val="229640466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4BE60-0ABE-DB50-B0DC-537B39B82812}"/>
            </a:ext>
          </a:extLst>
        </p:cNvPr>
        <p:cNvGrpSpPr/>
        <p:nvPr/>
      </p:nvGrpSpPr>
      <p:grpSpPr>
        <a:xfrm>
          <a:off x="0" y="0"/>
          <a:ext cx="0" cy="0"/>
          <a:chOff x="0" y="0"/>
          <a:chExt cx="0" cy="0"/>
        </a:xfrm>
      </p:grpSpPr>
      <p:sp>
        <p:nvSpPr>
          <p:cNvPr id="30" name="Rectangle: Rounded Corners 29">
            <a:extLst>
              <a:ext uri="{FF2B5EF4-FFF2-40B4-BE49-F238E27FC236}">
                <a16:creationId xmlns:a16="http://schemas.microsoft.com/office/drawing/2014/main" id="{DEABDE9F-50D7-634D-3285-66E0C3802158}"/>
              </a:ext>
            </a:extLst>
          </p:cNvPr>
          <p:cNvSpPr/>
          <p:nvPr/>
        </p:nvSpPr>
        <p:spPr>
          <a:xfrm>
            <a:off x="849796" y="4268762"/>
            <a:ext cx="4237249" cy="1515812"/>
          </a:xfrm>
          <a:prstGeom prst="roundRect">
            <a:avLst>
              <a:gd name="adj" fmla="val 13568"/>
            </a:avLst>
          </a:prstGeom>
          <a:solidFill>
            <a:schemeClr val="accent2"/>
          </a:solid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2828CE08-17CC-1A0C-649E-4369369BF695}"/>
              </a:ext>
            </a:extLst>
          </p:cNvPr>
          <p:cNvSpPr>
            <a:spLocks noGrp="1"/>
          </p:cNvSpPr>
          <p:nvPr>
            <p:ph type="sldNum" sz="quarter" idx="12"/>
          </p:nvPr>
        </p:nvSpPr>
        <p:spPr/>
        <p:txBody>
          <a:bodyPr/>
          <a:lstStyle/>
          <a:p>
            <a:pPr algn="ctr"/>
            <a:fld id="{3C00FB23-6DD6-48B6-A62D-8FFD9A1B5DC8}" type="slidenum">
              <a:rPr lang="en-US" smtClean="0"/>
              <a:pPr algn="ctr"/>
              <a:t>90</a:t>
            </a:fld>
            <a:endParaRPr lang="en-US" dirty="0"/>
          </a:p>
        </p:txBody>
      </p:sp>
      <p:sp>
        <p:nvSpPr>
          <p:cNvPr id="5" name="Content Placeholder 2">
            <a:extLst>
              <a:ext uri="{FF2B5EF4-FFF2-40B4-BE49-F238E27FC236}">
                <a16:creationId xmlns:a16="http://schemas.microsoft.com/office/drawing/2014/main" id="{DE9EDAE7-5356-4659-FF1E-33CC39BEC1EE}"/>
              </a:ext>
            </a:extLst>
          </p:cNvPr>
          <p:cNvSpPr txBox="1">
            <a:spLocks/>
          </p:cNvSpPr>
          <p:nvPr/>
        </p:nvSpPr>
        <p:spPr>
          <a:xfrm>
            <a:off x="1255217" y="4598216"/>
            <a:ext cx="3530610" cy="190480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Not all information a person hears or sees is accurate or reliable.</a:t>
            </a:r>
            <a:endParaRPr lang="en-US" sz="2000" b="1" dirty="0">
              <a:solidFill>
                <a:schemeClr val="bg1"/>
              </a:solidFill>
            </a:endParaRPr>
          </a:p>
        </p:txBody>
      </p:sp>
      <p:sp>
        <p:nvSpPr>
          <p:cNvPr id="26" name="Rectangle: Rounded Corners 25">
            <a:extLst>
              <a:ext uri="{FF2B5EF4-FFF2-40B4-BE49-F238E27FC236}">
                <a16:creationId xmlns:a16="http://schemas.microsoft.com/office/drawing/2014/main" id="{06A0EAB4-9146-3234-5E3D-BDF47E1C2804}"/>
              </a:ext>
            </a:extLst>
          </p:cNvPr>
          <p:cNvSpPr/>
          <p:nvPr/>
        </p:nvSpPr>
        <p:spPr>
          <a:xfrm>
            <a:off x="1788909" y="2410516"/>
            <a:ext cx="3692726" cy="1405175"/>
          </a:xfrm>
          <a:prstGeom prst="roundRect">
            <a:avLst>
              <a:gd name="adj" fmla="val 13568"/>
            </a:avLst>
          </a:prstGeom>
          <a:solidFill>
            <a:schemeClr val="accent2"/>
          </a:solid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1EFD6E7-680B-11DB-AE3B-67686B46F814}"/>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3</a:t>
            </a:r>
          </a:p>
        </p:txBody>
      </p:sp>
      <p:sp>
        <p:nvSpPr>
          <p:cNvPr id="10" name="Rectangle: Rounded Corners 9">
            <a:extLst>
              <a:ext uri="{FF2B5EF4-FFF2-40B4-BE49-F238E27FC236}">
                <a16:creationId xmlns:a16="http://schemas.microsoft.com/office/drawing/2014/main" id="{5DC2C88F-6052-1EDE-85F1-7438FAC60D5A}"/>
              </a:ext>
            </a:extLst>
          </p:cNvPr>
          <p:cNvSpPr/>
          <p:nvPr/>
        </p:nvSpPr>
        <p:spPr>
          <a:xfrm>
            <a:off x="7177972" y="3576441"/>
            <a:ext cx="3868969" cy="2033527"/>
          </a:xfrm>
          <a:prstGeom prst="roundRect">
            <a:avLst>
              <a:gd name="adj" fmla="val 10666"/>
            </a:avLst>
          </a:prstGeom>
          <a:solidFill>
            <a:schemeClr val="accent2"/>
          </a:solid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9C22547C-37FE-02BF-C371-02B32B1DD5C2}"/>
              </a:ext>
            </a:extLst>
          </p:cNvPr>
          <p:cNvSpPr txBox="1">
            <a:spLocks/>
          </p:cNvSpPr>
          <p:nvPr/>
        </p:nvSpPr>
        <p:spPr>
          <a:xfrm>
            <a:off x="7576044" y="3935764"/>
            <a:ext cx="3110914" cy="184881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Information from the internet, advertisements, media, and other sources can influence what people think and do.</a:t>
            </a:r>
            <a:endParaRPr lang="en-US" sz="2000" dirty="0">
              <a:solidFill>
                <a:schemeClr val="bg1"/>
              </a:solidFill>
            </a:endParaRPr>
          </a:p>
        </p:txBody>
      </p:sp>
      <p:sp>
        <p:nvSpPr>
          <p:cNvPr id="7" name="Rectangle: Rounded Corners 6">
            <a:extLst>
              <a:ext uri="{FF2B5EF4-FFF2-40B4-BE49-F238E27FC236}">
                <a16:creationId xmlns:a16="http://schemas.microsoft.com/office/drawing/2014/main" id="{5757378F-52ED-1EF4-4618-10CB539D743D}"/>
              </a:ext>
            </a:extLst>
          </p:cNvPr>
          <p:cNvSpPr/>
          <p:nvPr/>
        </p:nvSpPr>
        <p:spPr>
          <a:xfrm>
            <a:off x="6042454" y="1668162"/>
            <a:ext cx="4434193" cy="1252290"/>
          </a:xfrm>
          <a:prstGeom prst="roundRect">
            <a:avLst>
              <a:gd name="adj" fmla="val 10666"/>
            </a:avLst>
          </a:prstGeom>
          <a:solidFill>
            <a:schemeClr val="accent2"/>
          </a:solid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71956C6F-9576-8670-B7B5-4F958DEF78E5}"/>
              </a:ext>
            </a:extLst>
          </p:cNvPr>
          <p:cNvSpPr txBox="1">
            <a:spLocks/>
          </p:cNvSpPr>
          <p:nvPr/>
        </p:nvSpPr>
        <p:spPr>
          <a:xfrm>
            <a:off x="6369908" y="1893518"/>
            <a:ext cx="3920482" cy="184881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Asking questions and finding answers can help to decide if information is true or useful.</a:t>
            </a:r>
          </a:p>
        </p:txBody>
      </p:sp>
      <p:pic>
        <p:nvPicPr>
          <p:cNvPr id="15" name="Picture 14">
            <a:extLst>
              <a:ext uri="{FF2B5EF4-FFF2-40B4-BE49-F238E27FC236}">
                <a16:creationId xmlns:a16="http://schemas.microsoft.com/office/drawing/2014/main" id="{7CE05F2E-D98C-7CC9-6690-5C1C9106E1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8973" y="3225330"/>
            <a:ext cx="2825502" cy="3276607"/>
          </a:xfrm>
          <a:prstGeom prst="rect">
            <a:avLst/>
          </a:prstGeom>
        </p:spPr>
      </p:pic>
      <p:sp>
        <p:nvSpPr>
          <p:cNvPr id="3" name="Content Placeholder 2">
            <a:extLst>
              <a:ext uri="{FF2B5EF4-FFF2-40B4-BE49-F238E27FC236}">
                <a16:creationId xmlns:a16="http://schemas.microsoft.com/office/drawing/2014/main" id="{9585251A-0709-F0DF-CDD6-C000F1A66DAB}"/>
              </a:ext>
            </a:extLst>
          </p:cNvPr>
          <p:cNvSpPr>
            <a:spLocks noGrp="1"/>
          </p:cNvSpPr>
          <p:nvPr>
            <p:ph idx="4294967295"/>
          </p:nvPr>
        </p:nvSpPr>
        <p:spPr>
          <a:xfrm>
            <a:off x="2067508" y="2647759"/>
            <a:ext cx="3190875" cy="1028700"/>
          </a:xfrm>
          <a:noFill/>
        </p:spPr>
        <p:txBody>
          <a:bodyPr lIns="0" tIns="0" rIns="0" bIns="0">
            <a:noAutofit/>
          </a:bodyPr>
          <a:lstStyle/>
          <a:p>
            <a:pPr marL="0" indent="0">
              <a:lnSpc>
                <a:spcPct val="100000"/>
              </a:lnSpc>
              <a:spcBef>
                <a:spcPts val="0"/>
              </a:spcBef>
              <a:buNone/>
            </a:pPr>
            <a:r>
              <a:rPr lang="en-US" sz="1800" b="1" dirty="0">
                <a:solidFill>
                  <a:schemeClr val="bg1"/>
                </a:solidFill>
              </a:rPr>
              <a:t>People learn information in many ways and from many sources.</a:t>
            </a:r>
          </a:p>
        </p:txBody>
      </p:sp>
    </p:spTree>
    <p:extLst>
      <p:ext uri="{BB962C8B-B14F-4D97-AF65-F5344CB8AC3E}">
        <p14:creationId xmlns:p14="http://schemas.microsoft.com/office/powerpoint/2010/main" val="310287091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E6B8C-F6BB-1EE0-83FF-A25591DADF3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808F76B-EC02-BE32-AB08-CAB2FA37CF37}"/>
              </a:ext>
            </a:extLst>
          </p:cNvPr>
          <p:cNvSpPr>
            <a:spLocks noGrp="1"/>
          </p:cNvSpPr>
          <p:nvPr>
            <p:ph type="sldNum" sz="quarter" idx="12"/>
          </p:nvPr>
        </p:nvSpPr>
        <p:spPr/>
        <p:txBody>
          <a:bodyPr/>
          <a:lstStyle/>
          <a:p>
            <a:pPr algn="ctr"/>
            <a:fld id="{3C00FB23-6DD6-48B6-A62D-8FFD9A1B5DC8}" type="slidenum">
              <a:rPr lang="en-US" smtClean="0"/>
              <a:pPr algn="ctr"/>
              <a:t>91</a:t>
            </a:fld>
            <a:endParaRPr lang="en-US" dirty="0"/>
          </a:p>
        </p:txBody>
      </p:sp>
      <p:sp>
        <p:nvSpPr>
          <p:cNvPr id="5" name="Title 4">
            <a:extLst>
              <a:ext uri="{FF2B5EF4-FFF2-40B4-BE49-F238E27FC236}">
                <a16:creationId xmlns:a16="http://schemas.microsoft.com/office/drawing/2014/main" id="{13D4D88A-4193-190B-B511-F662C0682EFD}"/>
              </a:ext>
            </a:extLst>
          </p:cNvPr>
          <p:cNvSpPr>
            <a:spLocks noGrp="1"/>
          </p:cNvSpPr>
          <p:nvPr>
            <p:ph type="title" idx="4294967295"/>
          </p:nvPr>
        </p:nvSpPr>
        <p:spPr>
          <a:xfrm>
            <a:off x="2824163" y="365125"/>
            <a:ext cx="9367837" cy="1147763"/>
          </a:xfrm>
        </p:spPr>
        <p:txBody>
          <a:bodyPr/>
          <a:lstStyle/>
          <a:p>
            <a:r>
              <a:rPr lang="en-US" dirty="0"/>
              <a:t>Discussion</a:t>
            </a:r>
          </a:p>
        </p:txBody>
      </p:sp>
      <p:sp>
        <p:nvSpPr>
          <p:cNvPr id="10" name="Speech Bubble: Oval 9">
            <a:extLst>
              <a:ext uri="{FF2B5EF4-FFF2-40B4-BE49-F238E27FC236}">
                <a16:creationId xmlns:a16="http://schemas.microsoft.com/office/drawing/2014/main" id="{6D3C92EC-A09A-C741-8FAF-DC34A20C2C29}"/>
              </a:ext>
            </a:extLst>
          </p:cNvPr>
          <p:cNvSpPr/>
          <p:nvPr/>
        </p:nvSpPr>
        <p:spPr>
          <a:xfrm>
            <a:off x="4301967" y="2397159"/>
            <a:ext cx="4445787" cy="3108799"/>
          </a:xfrm>
          <a:prstGeom prst="wedgeEllipseCallout">
            <a:avLst/>
          </a:prstGeom>
          <a:solidFill>
            <a:schemeClr val="bg1"/>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peech Bubble: Rectangle with Corners Rounded 10">
            <a:extLst>
              <a:ext uri="{FF2B5EF4-FFF2-40B4-BE49-F238E27FC236}">
                <a16:creationId xmlns:a16="http://schemas.microsoft.com/office/drawing/2014/main" id="{84DCF2B3-513E-8E9E-E91B-740C5E0FFA66}"/>
              </a:ext>
            </a:extLst>
          </p:cNvPr>
          <p:cNvSpPr/>
          <p:nvPr/>
        </p:nvSpPr>
        <p:spPr>
          <a:xfrm>
            <a:off x="3118644" y="720587"/>
            <a:ext cx="3416334" cy="1724516"/>
          </a:xfrm>
          <a:prstGeom prst="wedgeRoundRectCallout">
            <a:avLst>
              <a:gd name="adj1" fmla="val -21269"/>
              <a:gd name="adj2" fmla="val 69128"/>
              <a:gd name="adj3" fmla="val 16667"/>
            </a:avLst>
          </a:prstGeom>
          <a:solidFill>
            <a:schemeClr val="bg1"/>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peech Bubble: Oval 8">
            <a:extLst>
              <a:ext uri="{FF2B5EF4-FFF2-40B4-BE49-F238E27FC236}">
                <a16:creationId xmlns:a16="http://schemas.microsoft.com/office/drawing/2014/main" id="{1CDBEFE6-AD3E-F82B-A52A-90CAFE253942}"/>
              </a:ext>
            </a:extLst>
          </p:cNvPr>
          <p:cNvSpPr/>
          <p:nvPr/>
        </p:nvSpPr>
        <p:spPr>
          <a:xfrm>
            <a:off x="8393005" y="1564294"/>
            <a:ext cx="3543550" cy="3446491"/>
          </a:xfrm>
          <a:prstGeom prst="wedgeEllipseCallout">
            <a:avLst/>
          </a:prstGeom>
          <a:solidFill>
            <a:schemeClr val="bg1"/>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795E8FF2-6A6D-977C-429F-E516252C42A5}"/>
              </a:ext>
            </a:extLst>
          </p:cNvPr>
          <p:cNvSpPr txBox="1"/>
          <p:nvPr/>
        </p:nvSpPr>
        <p:spPr>
          <a:xfrm>
            <a:off x="4670298" y="3096674"/>
            <a:ext cx="3543549" cy="1938992"/>
          </a:xfrm>
          <a:prstGeom prst="rect">
            <a:avLst/>
          </a:prstGeom>
          <a:noFill/>
        </p:spPr>
        <p:txBody>
          <a:bodyPr wrap="square" rtlCol="0">
            <a:spAutoFit/>
          </a:bodyPr>
          <a:lstStyle/>
          <a:p>
            <a:pPr algn="ctr"/>
            <a:r>
              <a:rPr lang="en-US" sz="2400" b="1" dirty="0">
                <a:solidFill>
                  <a:schemeClr val="tx2"/>
                </a:solidFill>
              </a:rPr>
              <a:t>How do you know if the information is true or not? How do you know if it is fact or opinion?</a:t>
            </a:r>
          </a:p>
        </p:txBody>
      </p:sp>
      <p:sp>
        <p:nvSpPr>
          <p:cNvPr id="22" name="TextBox 21">
            <a:extLst>
              <a:ext uri="{FF2B5EF4-FFF2-40B4-BE49-F238E27FC236}">
                <a16:creationId xmlns:a16="http://schemas.microsoft.com/office/drawing/2014/main" id="{4557C896-76A0-385C-095E-95D5FD764A4E}"/>
              </a:ext>
            </a:extLst>
          </p:cNvPr>
          <p:cNvSpPr txBox="1"/>
          <p:nvPr/>
        </p:nvSpPr>
        <p:spPr>
          <a:xfrm>
            <a:off x="8797549" y="2233926"/>
            <a:ext cx="2817200" cy="2308324"/>
          </a:xfrm>
          <a:prstGeom prst="rect">
            <a:avLst/>
          </a:prstGeom>
          <a:noFill/>
        </p:spPr>
        <p:txBody>
          <a:bodyPr wrap="square" rtlCol="0">
            <a:spAutoFit/>
          </a:bodyPr>
          <a:lstStyle/>
          <a:p>
            <a:pPr algn="ctr"/>
            <a:r>
              <a:rPr lang="en-US" sz="2400" b="1" dirty="0">
                <a:solidFill>
                  <a:schemeClr val="tx2"/>
                </a:solidFill>
              </a:rPr>
              <a:t>Have you ever learned something and then later found out it was not correct?</a:t>
            </a:r>
          </a:p>
        </p:txBody>
      </p:sp>
      <p:sp>
        <p:nvSpPr>
          <p:cNvPr id="3" name="TextBox 2">
            <a:extLst>
              <a:ext uri="{FF2B5EF4-FFF2-40B4-BE49-F238E27FC236}">
                <a16:creationId xmlns:a16="http://schemas.microsoft.com/office/drawing/2014/main" id="{789F6981-2A5B-436E-AEDC-553B40B912C2}"/>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3</a:t>
            </a:r>
          </a:p>
        </p:txBody>
      </p:sp>
      <p:pic>
        <p:nvPicPr>
          <p:cNvPr id="6" name="Graphic 5">
            <a:extLst>
              <a:ext uri="{FF2B5EF4-FFF2-40B4-BE49-F238E27FC236}">
                <a16:creationId xmlns:a16="http://schemas.microsoft.com/office/drawing/2014/main" id="{5950E995-C891-19D9-9784-1E4C8C440D4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2027220" y="4275075"/>
            <a:ext cx="2004524" cy="2004524"/>
          </a:xfrm>
          <a:prstGeom prst="rect">
            <a:avLst/>
          </a:prstGeom>
        </p:spPr>
      </p:pic>
      <p:pic>
        <p:nvPicPr>
          <p:cNvPr id="8" name="Graphic 7">
            <a:extLst>
              <a:ext uri="{FF2B5EF4-FFF2-40B4-BE49-F238E27FC236}">
                <a16:creationId xmlns:a16="http://schemas.microsoft.com/office/drawing/2014/main" id="{3F1AE325-A972-39F4-C7BC-85955157254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3294083"/>
            <a:ext cx="2985516" cy="2985516"/>
          </a:xfrm>
          <a:prstGeom prst="rect">
            <a:avLst/>
          </a:prstGeom>
        </p:spPr>
      </p:pic>
      <p:pic>
        <p:nvPicPr>
          <p:cNvPr id="16" name="Picture 15">
            <a:extLst>
              <a:ext uri="{FF2B5EF4-FFF2-40B4-BE49-F238E27FC236}">
                <a16:creationId xmlns:a16="http://schemas.microsoft.com/office/drawing/2014/main" id="{A415FE32-3331-F256-1404-D994166C75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050" y="2691289"/>
            <a:ext cx="2935230" cy="405385"/>
          </a:xfrm>
          <a:prstGeom prst="rect">
            <a:avLst/>
          </a:prstGeom>
        </p:spPr>
      </p:pic>
      <p:sp>
        <p:nvSpPr>
          <p:cNvPr id="13" name="TextBox 12">
            <a:extLst>
              <a:ext uri="{FF2B5EF4-FFF2-40B4-BE49-F238E27FC236}">
                <a16:creationId xmlns:a16="http://schemas.microsoft.com/office/drawing/2014/main" id="{01BC55AA-E8ED-919E-9C1A-4D8C9FC844B9}"/>
              </a:ext>
            </a:extLst>
          </p:cNvPr>
          <p:cNvSpPr txBox="1"/>
          <p:nvPr/>
        </p:nvSpPr>
        <p:spPr>
          <a:xfrm>
            <a:off x="3246712" y="964130"/>
            <a:ext cx="3160197" cy="1200329"/>
          </a:xfrm>
          <a:prstGeom prst="rect">
            <a:avLst/>
          </a:prstGeom>
          <a:noFill/>
        </p:spPr>
        <p:txBody>
          <a:bodyPr wrap="square" rtlCol="0">
            <a:spAutoFit/>
          </a:bodyPr>
          <a:lstStyle/>
          <a:p>
            <a:pPr algn="ctr"/>
            <a:r>
              <a:rPr lang="en-US" sz="2400" b="1" dirty="0">
                <a:solidFill>
                  <a:schemeClr val="tx2"/>
                </a:solidFill>
              </a:rPr>
              <a:t>Where do you learn new information? </a:t>
            </a:r>
          </a:p>
        </p:txBody>
      </p:sp>
    </p:spTree>
    <p:extLst>
      <p:ext uri="{BB962C8B-B14F-4D97-AF65-F5344CB8AC3E}">
        <p14:creationId xmlns:p14="http://schemas.microsoft.com/office/powerpoint/2010/main" val="24111550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89A04-E86D-FB16-B720-11D608A64BDC}"/>
              </a:ext>
            </a:extLst>
          </p:cNvPr>
          <p:cNvSpPr>
            <a:spLocks noGrp="1"/>
          </p:cNvSpPr>
          <p:nvPr>
            <p:ph type="title"/>
          </p:nvPr>
        </p:nvSpPr>
        <p:spPr/>
        <p:txBody>
          <a:bodyPr/>
          <a:lstStyle/>
          <a:p>
            <a:r>
              <a:rPr lang="en-US" dirty="0"/>
              <a:t>Where Do You Learn New Information? </a:t>
            </a:r>
          </a:p>
        </p:txBody>
      </p:sp>
      <p:sp>
        <p:nvSpPr>
          <p:cNvPr id="3" name="Slide Number Placeholder 2">
            <a:extLst>
              <a:ext uri="{FF2B5EF4-FFF2-40B4-BE49-F238E27FC236}">
                <a16:creationId xmlns:a16="http://schemas.microsoft.com/office/drawing/2014/main" id="{DD0DEE80-A74A-F152-7C82-1451A1A4AAA8}"/>
              </a:ext>
            </a:extLst>
          </p:cNvPr>
          <p:cNvSpPr>
            <a:spLocks noGrp="1"/>
          </p:cNvSpPr>
          <p:nvPr>
            <p:ph type="sldNum" sz="quarter" idx="12"/>
          </p:nvPr>
        </p:nvSpPr>
        <p:spPr/>
        <p:txBody>
          <a:bodyPr/>
          <a:lstStyle/>
          <a:p>
            <a:pPr algn="ctr"/>
            <a:fld id="{3C00FB23-6DD6-48B6-A62D-8FFD9A1B5DC8}" type="slidenum">
              <a:rPr lang="en-US" smtClean="0"/>
              <a:pPr algn="ctr"/>
              <a:t>92</a:t>
            </a:fld>
            <a:endParaRPr lang="en-US" dirty="0"/>
          </a:p>
        </p:txBody>
      </p:sp>
      <p:pic>
        <p:nvPicPr>
          <p:cNvPr id="5" name="Picture 4">
            <a:extLst>
              <a:ext uri="{FF2B5EF4-FFF2-40B4-BE49-F238E27FC236}">
                <a16:creationId xmlns:a16="http://schemas.microsoft.com/office/drawing/2014/main" id="{1FF0A0CF-1B78-7984-5AD8-8EC222504ED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986742" y="1581321"/>
            <a:ext cx="9661141" cy="4980365"/>
          </a:xfrm>
          <a:prstGeom prst="rect">
            <a:avLst/>
          </a:prstGeom>
        </p:spPr>
      </p:pic>
      <p:sp>
        <p:nvSpPr>
          <p:cNvPr id="7" name="Rectangle: Top Corners Rounded 6">
            <a:extLst>
              <a:ext uri="{FF2B5EF4-FFF2-40B4-BE49-F238E27FC236}">
                <a16:creationId xmlns:a16="http://schemas.microsoft.com/office/drawing/2014/main" id="{BA038F12-65A0-4056-488D-90C107325CA5}"/>
              </a:ext>
            </a:extLst>
          </p:cNvPr>
          <p:cNvSpPr/>
          <p:nvPr/>
        </p:nvSpPr>
        <p:spPr>
          <a:xfrm rot="5400000">
            <a:off x="-94176" y="2031190"/>
            <a:ext cx="2029507" cy="1841158"/>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08B4310F-1BEE-1590-58AA-382A0D201A91}"/>
              </a:ext>
            </a:extLst>
          </p:cNvPr>
          <p:cNvSpPr txBox="1">
            <a:spLocks/>
          </p:cNvSpPr>
          <p:nvPr/>
        </p:nvSpPr>
        <p:spPr>
          <a:xfrm>
            <a:off x="201208" y="2235912"/>
            <a:ext cx="153987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Directions: </a:t>
            </a:r>
            <a:r>
              <a:rPr lang="en-US" sz="1600" dirty="0"/>
              <a:t>List the places where you learn new information.</a:t>
            </a:r>
          </a:p>
        </p:txBody>
      </p:sp>
      <p:sp>
        <p:nvSpPr>
          <p:cNvPr id="11" name="TextBox 10">
            <a:extLst>
              <a:ext uri="{FF2B5EF4-FFF2-40B4-BE49-F238E27FC236}">
                <a16:creationId xmlns:a16="http://schemas.microsoft.com/office/drawing/2014/main" id="{1490AC32-D784-704C-6783-C1FAB7C66950}"/>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3</a:t>
            </a:r>
          </a:p>
        </p:txBody>
      </p:sp>
    </p:spTree>
    <p:extLst>
      <p:ext uri="{BB962C8B-B14F-4D97-AF65-F5344CB8AC3E}">
        <p14:creationId xmlns:p14="http://schemas.microsoft.com/office/powerpoint/2010/main" val="100906883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E2FAA-45A9-5DC3-3FA9-9A2E9C8FD7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432D70-2723-C6FB-A0CD-147925466E04}"/>
              </a:ext>
            </a:extLst>
          </p:cNvPr>
          <p:cNvSpPr>
            <a:spLocks noGrp="1"/>
          </p:cNvSpPr>
          <p:nvPr>
            <p:ph type="title"/>
          </p:nvPr>
        </p:nvSpPr>
        <p:spPr/>
        <p:txBody>
          <a:bodyPr/>
          <a:lstStyle/>
          <a:p>
            <a:r>
              <a:rPr lang="en-US" dirty="0"/>
              <a:t>Where Do You Learn New Information? </a:t>
            </a:r>
          </a:p>
        </p:txBody>
      </p:sp>
      <p:sp>
        <p:nvSpPr>
          <p:cNvPr id="3" name="Slide Number Placeholder 2">
            <a:extLst>
              <a:ext uri="{FF2B5EF4-FFF2-40B4-BE49-F238E27FC236}">
                <a16:creationId xmlns:a16="http://schemas.microsoft.com/office/drawing/2014/main" id="{0A926E1D-D2AE-650F-279E-87B302455036}"/>
              </a:ext>
            </a:extLst>
          </p:cNvPr>
          <p:cNvSpPr>
            <a:spLocks noGrp="1"/>
          </p:cNvSpPr>
          <p:nvPr>
            <p:ph type="sldNum" sz="quarter" idx="12"/>
          </p:nvPr>
        </p:nvSpPr>
        <p:spPr/>
        <p:txBody>
          <a:bodyPr/>
          <a:lstStyle/>
          <a:p>
            <a:pPr algn="ctr"/>
            <a:fld id="{3C00FB23-6DD6-48B6-A62D-8FFD9A1B5DC8}" type="slidenum">
              <a:rPr lang="en-US" smtClean="0"/>
              <a:pPr algn="ctr"/>
              <a:t>93</a:t>
            </a:fld>
            <a:endParaRPr lang="en-US" dirty="0"/>
          </a:p>
        </p:txBody>
      </p:sp>
      <p:pic>
        <p:nvPicPr>
          <p:cNvPr id="5" name="Picture 4">
            <a:extLst>
              <a:ext uri="{FF2B5EF4-FFF2-40B4-BE49-F238E27FC236}">
                <a16:creationId xmlns:a16="http://schemas.microsoft.com/office/drawing/2014/main" id="{7972A240-4C42-878F-9B26-76D9681F39D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986742" y="1581321"/>
            <a:ext cx="9661141" cy="4980365"/>
          </a:xfrm>
          <a:prstGeom prst="rect">
            <a:avLst/>
          </a:prstGeom>
        </p:spPr>
      </p:pic>
      <p:sp>
        <p:nvSpPr>
          <p:cNvPr id="6" name="Rectangle: Top Corners Rounded 5">
            <a:extLst>
              <a:ext uri="{FF2B5EF4-FFF2-40B4-BE49-F238E27FC236}">
                <a16:creationId xmlns:a16="http://schemas.microsoft.com/office/drawing/2014/main" id="{A075F052-1DA8-C07A-A3D7-560628FB710C}"/>
              </a:ext>
            </a:extLst>
          </p:cNvPr>
          <p:cNvSpPr/>
          <p:nvPr/>
        </p:nvSpPr>
        <p:spPr>
          <a:xfrm rot="5400000">
            <a:off x="1239452" y="3931007"/>
            <a:ext cx="838882" cy="3317790"/>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7B4A45D-8DFD-A13E-172E-D8F262CAF427}"/>
              </a:ext>
            </a:extLst>
          </p:cNvPr>
          <p:cNvSpPr txBox="1"/>
          <p:nvPr/>
        </p:nvSpPr>
        <p:spPr>
          <a:xfrm>
            <a:off x="253829" y="5262792"/>
            <a:ext cx="3761345" cy="646331"/>
          </a:xfrm>
          <a:prstGeom prst="rect">
            <a:avLst/>
          </a:prstGeom>
          <a:noFill/>
        </p:spPr>
        <p:txBody>
          <a:bodyPr wrap="square" rtlCol="0">
            <a:spAutoFit/>
          </a:bodyPr>
          <a:lstStyle/>
          <a:p>
            <a:r>
              <a:rPr lang="en-US" sz="3600" b="1" dirty="0">
                <a:solidFill>
                  <a:schemeClr val="tx2"/>
                </a:solidFill>
              </a:rPr>
              <a:t>EXAMPLES</a:t>
            </a:r>
            <a:endParaRPr lang="en-US" sz="3600" dirty="0">
              <a:solidFill>
                <a:schemeClr val="tx2"/>
              </a:solidFill>
            </a:endParaRPr>
          </a:p>
        </p:txBody>
      </p:sp>
      <p:sp>
        <p:nvSpPr>
          <p:cNvPr id="12" name="TextBox 11">
            <a:extLst>
              <a:ext uri="{FF2B5EF4-FFF2-40B4-BE49-F238E27FC236}">
                <a16:creationId xmlns:a16="http://schemas.microsoft.com/office/drawing/2014/main" id="{F96EE537-9C0D-EB0A-822F-10BC3D017CE9}"/>
              </a:ext>
            </a:extLst>
          </p:cNvPr>
          <p:cNvSpPr txBox="1"/>
          <p:nvPr/>
        </p:nvSpPr>
        <p:spPr>
          <a:xfrm>
            <a:off x="3932044" y="2421553"/>
            <a:ext cx="2028180" cy="369332"/>
          </a:xfrm>
          <a:prstGeom prst="rect">
            <a:avLst/>
          </a:prstGeom>
          <a:noFill/>
        </p:spPr>
        <p:txBody>
          <a:bodyPr wrap="square" rtlCol="0">
            <a:spAutoFit/>
          </a:bodyPr>
          <a:lstStyle/>
          <a:p>
            <a:pPr algn="ctr"/>
            <a:r>
              <a:rPr lang="en-US" dirty="0"/>
              <a:t>Friends</a:t>
            </a:r>
          </a:p>
        </p:txBody>
      </p:sp>
      <p:sp>
        <p:nvSpPr>
          <p:cNvPr id="14" name="TextBox 13">
            <a:extLst>
              <a:ext uri="{FF2B5EF4-FFF2-40B4-BE49-F238E27FC236}">
                <a16:creationId xmlns:a16="http://schemas.microsoft.com/office/drawing/2014/main" id="{2C441EE6-9932-CB71-D7F8-AD0D7AFF5846}"/>
              </a:ext>
            </a:extLst>
          </p:cNvPr>
          <p:cNvSpPr txBox="1"/>
          <p:nvPr/>
        </p:nvSpPr>
        <p:spPr>
          <a:xfrm>
            <a:off x="2134501" y="3482453"/>
            <a:ext cx="1797543" cy="369332"/>
          </a:xfrm>
          <a:prstGeom prst="rect">
            <a:avLst/>
          </a:prstGeom>
          <a:noFill/>
        </p:spPr>
        <p:txBody>
          <a:bodyPr wrap="square" rtlCol="0">
            <a:spAutoFit/>
          </a:bodyPr>
          <a:lstStyle/>
          <a:p>
            <a:pPr algn="ctr"/>
            <a:r>
              <a:rPr lang="en-US" dirty="0"/>
              <a:t>Books</a:t>
            </a:r>
          </a:p>
        </p:txBody>
      </p:sp>
      <p:sp>
        <p:nvSpPr>
          <p:cNvPr id="16" name="TextBox 15">
            <a:extLst>
              <a:ext uri="{FF2B5EF4-FFF2-40B4-BE49-F238E27FC236}">
                <a16:creationId xmlns:a16="http://schemas.microsoft.com/office/drawing/2014/main" id="{A6AB27A7-345C-48A2-5082-6753CA8DE6D1}"/>
              </a:ext>
            </a:extLst>
          </p:cNvPr>
          <p:cNvSpPr txBox="1"/>
          <p:nvPr/>
        </p:nvSpPr>
        <p:spPr>
          <a:xfrm>
            <a:off x="4149827" y="4470774"/>
            <a:ext cx="1453962" cy="646331"/>
          </a:xfrm>
          <a:prstGeom prst="rect">
            <a:avLst/>
          </a:prstGeom>
          <a:noFill/>
        </p:spPr>
        <p:txBody>
          <a:bodyPr wrap="square" rtlCol="0">
            <a:spAutoFit/>
          </a:bodyPr>
          <a:lstStyle/>
          <a:p>
            <a:pPr algn="ctr"/>
            <a:r>
              <a:rPr lang="en-US" dirty="0"/>
              <a:t>Online Videos</a:t>
            </a:r>
          </a:p>
        </p:txBody>
      </p:sp>
      <p:sp>
        <p:nvSpPr>
          <p:cNvPr id="18" name="TextBox 17">
            <a:extLst>
              <a:ext uri="{FF2B5EF4-FFF2-40B4-BE49-F238E27FC236}">
                <a16:creationId xmlns:a16="http://schemas.microsoft.com/office/drawing/2014/main" id="{CE313479-BB42-EE31-9C78-8C0B98D6BDFB}"/>
              </a:ext>
            </a:extLst>
          </p:cNvPr>
          <p:cNvSpPr txBox="1"/>
          <p:nvPr/>
        </p:nvSpPr>
        <p:spPr>
          <a:xfrm>
            <a:off x="8217287" y="3191224"/>
            <a:ext cx="1462978" cy="369332"/>
          </a:xfrm>
          <a:prstGeom prst="rect">
            <a:avLst/>
          </a:prstGeom>
          <a:noFill/>
        </p:spPr>
        <p:txBody>
          <a:bodyPr wrap="square" rtlCol="0">
            <a:spAutoFit/>
          </a:bodyPr>
          <a:lstStyle/>
          <a:p>
            <a:pPr algn="ctr"/>
            <a:r>
              <a:rPr lang="en-US" dirty="0"/>
              <a:t>Family</a:t>
            </a:r>
          </a:p>
        </p:txBody>
      </p:sp>
      <p:sp>
        <p:nvSpPr>
          <p:cNvPr id="20" name="TextBox 19">
            <a:extLst>
              <a:ext uri="{FF2B5EF4-FFF2-40B4-BE49-F238E27FC236}">
                <a16:creationId xmlns:a16="http://schemas.microsoft.com/office/drawing/2014/main" id="{55383CF8-2F9E-9DF3-676F-14D26778BFFE}"/>
              </a:ext>
            </a:extLst>
          </p:cNvPr>
          <p:cNvSpPr txBox="1"/>
          <p:nvPr/>
        </p:nvSpPr>
        <p:spPr>
          <a:xfrm>
            <a:off x="9792034" y="4470774"/>
            <a:ext cx="1632299" cy="369332"/>
          </a:xfrm>
          <a:prstGeom prst="rect">
            <a:avLst/>
          </a:prstGeom>
          <a:noFill/>
        </p:spPr>
        <p:txBody>
          <a:bodyPr wrap="square" rtlCol="0">
            <a:spAutoFit/>
          </a:bodyPr>
          <a:lstStyle/>
          <a:p>
            <a:pPr algn="ctr"/>
            <a:r>
              <a:rPr lang="en-US" dirty="0"/>
              <a:t>Commercial</a:t>
            </a:r>
          </a:p>
        </p:txBody>
      </p:sp>
      <p:sp>
        <p:nvSpPr>
          <p:cNvPr id="22" name="TextBox 21">
            <a:extLst>
              <a:ext uri="{FF2B5EF4-FFF2-40B4-BE49-F238E27FC236}">
                <a16:creationId xmlns:a16="http://schemas.microsoft.com/office/drawing/2014/main" id="{55317966-AC9A-1219-F231-AC9566775306}"/>
              </a:ext>
            </a:extLst>
          </p:cNvPr>
          <p:cNvSpPr txBox="1"/>
          <p:nvPr/>
        </p:nvSpPr>
        <p:spPr>
          <a:xfrm>
            <a:off x="7831723" y="5401291"/>
            <a:ext cx="1632298" cy="369332"/>
          </a:xfrm>
          <a:prstGeom prst="rect">
            <a:avLst/>
          </a:prstGeom>
          <a:noFill/>
        </p:spPr>
        <p:txBody>
          <a:bodyPr wrap="square" rtlCol="0">
            <a:spAutoFit/>
          </a:bodyPr>
          <a:lstStyle/>
          <a:p>
            <a:pPr algn="ctr"/>
            <a:r>
              <a:rPr lang="en-US" dirty="0"/>
              <a:t>Teacher</a:t>
            </a:r>
          </a:p>
        </p:txBody>
      </p:sp>
      <p:sp>
        <p:nvSpPr>
          <p:cNvPr id="24" name="TextBox 23">
            <a:extLst>
              <a:ext uri="{FF2B5EF4-FFF2-40B4-BE49-F238E27FC236}">
                <a16:creationId xmlns:a16="http://schemas.microsoft.com/office/drawing/2014/main" id="{B288B789-77D3-3901-88D8-0341A22B054B}"/>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3</a:t>
            </a:r>
          </a:p>
        </p:txBody>
      </p:sp>
    </p:spTree>
    <p:extLst>
      <p:ext uri="{BB962C8B-B14F-4D97-AF65-F5344CB8AC3E}">
        <p14:creationId xmlns:p14="http://schemas.microsoft.com/office/powerpoint/2010/main" val="365104110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EF06CA-3D43-EFB6-77FC-598358CD3EA1}"/>
              </a:ext>
            </a:extLst>
          </p:cNvPr>
          <p:cNvSpPr>
            <a:spLocks noGrp="1"/>
          </p:cNvSpPr>
          <p:nvPr>
            <p:ph type="sldNum" sz="quarter" idx="12"/>
          </p:nvPr>
        </p:nvSpPr>
        <p:spPr/>
        <p:txBody>
          <a:bodyPr/>
          <a:lstStyle/>
          <a:p>
            <a:pPr algn="ctr"/>
            <a:fld id="{3C00FB23-6DD6-48B6-A62D-8FFD9A1B5DC8}" type="slidenum">
              <a:rPr lang="en-US" smtClean="0"/>
              <a:pPr algn="ctr"/>
              <a:t>94</a:t>
            </a:fld>
            <a:endParaRPr lang="en-US" dirty="0"/>
          </a:p>
        </p:txBody>
      </p:sp>
      <p:sp>
        <p:nvSpPr>
          <p:cNvPr id="4" name="Rectangle: Top Corners Rounded 3">
            <a:extLst>
              <a:ext uri="{FF2B5EF4-FFF2-40B4-BE49-F238E27FC236}">
                <a16:creationId xmlns:a16="http://schemas.microsoft.com/office/drawing/2014/main" id="{D388AADF-043C-692B-1725-977EF3C05C2C}"/>
              </a:ext>
            </a:extLst>
          </p:cNvPr>
          <p:cNvSpPr/>
          <p:nvPr/>
        </p:nvSpPr>
        <p:spPr>
          <a:xfrm rot="16200000">
            <a:off x="4105656" y="1564067"/>
            <a:ext cx="949286" cy="2273950"/>
          </a:xfrm>
          <a:prstGeom prst="round2Same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ctr"/>
            <a:r>
              <a:rPr lang="en-US" sz="2400" b="1" dirty="0">
                <a:solidFill>
                  <a:schemeClr val="tx2"/>
                </a:solidFill>
              </a:rPr>
              <a:t>Influence</a:t>
            </a:r>
          </a:p>
        </p:txBody>
      </p:sp>
      <p:sp>
        <p:nvSpPr>
          <p:cNvPr id="6" name="Rectangle: Top Corners Rounded 5">
            <a:extLst>
              <a:ext uri="{FF2B5EF4-FFF2-40B4-BE49-F238E27FC236}">
                <a16:creationId xmlns:a16="http://schemas.microsoft.com/office/drawing/2014/main" id="{B72C679C-45CD-92C5-6C12-582C4EE9ADCA}"/>
              </a:ext>
            </a:extLst>
          </p:cNvPr>
          <p:cNvSpPr/>
          <p:nvPr/>
        </p:nvSpPr>
        <p:spPr>
          <a:xfrm rot="5400000">
            <a:off x="7905738" y="37943"/>
            <a:ext cx="949286" cy="5326208"/>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04BCD44-717F-DD71-0419-9A062512947F}"/>
              </a:ext>
            </a:extLst>
          </p:cNvPr>
          <p:cNvSpPr txBox="1"/>
          <p:nvPr/>
        </p:nvSpPr>
        <p:spPr>
          <a:xfrm>
            <a:off x="6007045" y="2500986"/>
            <a:ext cx="4713631" cy="400110"/>
          </a:xfrm>
          <a:prstGeom prst="rect">
            <a:avLst/>
          </a:prstGeom>
          <a:noFill/>
        </p:spPr>
        <p:txBody>
          <a:bodyPr wrap="square" rtlCol="0">
            <a:spAutoFit/>
          </a:bodyPr>
          <a:lstStyle/>
          <a:p>
            <a:r>
              <a:rPr lang="en-US" sz="2000" dirty="0"/>
              <a:t>to affect the behavior of someone</a:t>
            </a:r>
          </a:p>
        </p:txBody>
      </p:sp>
      <p:sp>
        <p:nvSpPr>
          <p:cNvPr id="10" name="Rectangle: Top Corners Rounded 9">
            <a:extLst>
              <a:ext uri="{FF2B5EF4-FFF2-40B4-BE49-F238E27FC236}">
                <a16:creationId xmlns:a16="http://schemas.microsoft.com/office/drawing/2014/main" id="{2B0060E3-ACF5-E0A5-5019-98E75F7E9D23}"/>
              </a:ext>
            </a:extLst>
          </p:cNvPr>
          <p:cNvSpPr/>
          <p:nvPr/>
        </p:nvSpPr>
        <p:spPr>
          <a:xfrm rot="16200000">
            <a:off x="3867082" y="3075386"/>
            <a:ext cx="1426434" cy="2273950"/>
          </a:xfrm>
          <a:prstGeom prst="round2Same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ctr"/>
            <a:r>
              <a:rPr lang="en-US" sz="2400" b="1" dirty="0">
                <a:solidFill>
                  <a:schemeClr val="tx2"/>
                </a:solidFill>
              </a:rPr>
              <a:t>Reliable</a:t>
            </a:r>
          </a:p>
        </p:txBody>
      </p:sp>
      <p:sp>
        <p:nvSpPr>
          <p:cNvPr id="12" name="Rectangle: Top Corners Rounded 11">
            <a:extLst>
              <a:ext uri="{FF2B5EF4-FFF2-40B4-BE49-F238E27FC236}">
                <a16:creationId xmlns:a16="http://schemas.microsoft.com/office/drawing/2014/main" id="{D043CD9C-6FDC-57EC-16E1-1492621D0D91}"/>
              </a:ext>
            </a:extLst>
          </p:cNvPr>
          <p:cNvSpPr/>
          <p:nvPr/>
        </p:nvSpPr>
        <p:spPr>
          <a:xfrm rot="5400000">
            <a:off x="7667164" y="1549260"/>
            <a:ext cx="1426433" cy="5326208"/>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912272FC-D9C5-A5F0-BB44-75A00007AFF6}"/>
              </a:ext>
            </a:extLst>
          </p:cNvPr>
          <p:cNvSpPr txBox="1"/>
          <p:nvPr/>
        </p:nvSpPr>
        <p:spPr>
          <a:xfrm>
            <a:off x="6007046" y="3714150"/>
            <a:ext cx="4713631" cy="1015663"/>
          </a:xfrm>
          <a:prstGeom prst="rect">
            <a:avLst/>
          </a:prstGeom>
          <a:noFill/>
        </p:spPr>
        <p:txBody>
          <a:bodyPr wrap="square" rtlCol="0">
            <a:spAutoFit/>
          </a:bodyPr>
          <a:lstStyle/>
          <a:p>
            <a:r>
              <a:rPr lang="en-US" sz="2000" dirty="0"/>
              <a:t>information that is accurate, trustworthy, and comes from a source that you can believe</a:t>
            </a:r>
          </a:p>
        </p:txBody>
      </p:sp>
      <p:sp>
        <p:nvSpPr>
          <p:cNvPr id="16" name="TextBox 15">
            <a:extLst>
              <a:ext uri="{FF2B5EF4-FFF2-40B4-BE49-F238E27FC236}">
                <a16:creationId xmlns:a16="http://schemas.microsoft.com/office/drawing/2014/main" id="{604CC6F6-247E-9ECC-22EA-E97DE03E9086}"/>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3</a:t>
            </a:r>
          </a:p>
        </p:txBody>
      </p:sp>
    </p:spTree>
    <p:extLst>
      <p:ext uri="{BB962C8B-B14F-4D97-AF65-F5344CB8AC3E}">
        <p14:creationId xmlns:p14="http://schemas.microsoft.com/office/powerpoint/2010/main" val="6266513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8A87D-514E-062A-36EC-89F6215B82B8}"/>
              </a:ext>
            </a:extLst>
          </p:cNvPr>
          <p:cNvSpPr>
            <a:spLocks noGrp="1"/>
          </p:cNvSpPr>
          <p:nvPr>
            <p:ph type="title"/>
          </p:nvPr>
        </p:nvSpPr>
        <p:spPr/>
        <p:txBody>
          <a:bodyPr/>
          <a:lstStyle/>
          <a:p>
            <a:r>
              <a:rPr lang="en-US" dirty="0"/>
              <a:t>Information Checklist</a:t>
            </a:r>
          </a:p>
        </p:txBody>
      </p:sp>
      <p:sp>
        <p:nvSpPr>
          <p:cNvPr id="3" name="Slide Number Placeholder 2">
            <a:extLst>
              <a:ext uri="{FF2B5EF4-FFF2-40B4-BE49-F238E27FC236}">
                <a16:creationId xmlns:a16="http://schemas.microsoft.com/office/drawing/2014/main" id="{54F276F2-9A6F-66EA-12DE-0FD25FFC3F6D}"/>
              </a:ext>
            </a:extLst>
          </p:cNvPr>
          <p:cNvSpPr>
            <a:spLocks noGrp="1"/>
          </p:cNvSpPr>
          <p:nvPr>
            <p:ph type="sldNum" sz="quarter" idx="12"/>
          </p:nvPr>
        </p:nvSpPr>
        <p:spPr/>
        <p:txBody>
          <a:bodyPr/>
          <a:lstStyle/>
          <a:p>
            <a:pPr algn="ctr"/>
            <a:fld id="{3C00FB23-6DD6-48B6-A62D-8FFD9A1B5DC8}" type="slidenum">
              <a:rPr lang="en-US" smtClean="0"/>
              <a:pPr algn="ctr"/>
              <a:t>95</a:t>
            </a:fld>
            <a:endParaRPr lang="en-US" dirty="0"/>
          </a:p>
        </p:txBody>
      </p:sp>
      <p:sp>
        <p:nvSpPr>
          <p:cNvPr id="4" name="TextBox 3">
            <a:extLst>
              <a:ext uri="{FF2B5EF4-FFF2-40B4-BE49-F238E27FC236}">
                <a16:creationId xmlns:a16="http://schemas.microsoft.com/office/drawing/2014/main" id="{FE827913-EB88-7340-112E-E5CE4E6AEEC6}"/>
              </a:ext>
            </a:extLst>
          </p:cNvPr>
          <p:cNvSpPr txBox="1"/>
          <p:nvPr/>
        </p:nvSpPr>
        <p:spPr>
          <a:xfrm>
            <a:off x="2212208" y="2096191"/>
            <a:ext cx="8983362" cy="3693319"/>
          </a:xfrm>
          <a:prstGeom prst="rect">
            <a:avLst/>
          </a:prstGeom>
          <a:noFill/>
        </p:spPr>
        <p:txBody>
          <a:bodyPr wrap="square" rtlCol="0">
            <a:spAutoFit/>
          </a:bodyPr>
          <a:lstStyle/>
          <a:p>
            <a:r>
              <a:rPr lang="en-US" sz="2400" b="1" dirty="0">
                <a:solidFill>
                  <a:schemeClr val="accent2"/>
                </a:solidFill>
              </a:rPr>
              <a:t>The Moon Is Made of Cheese </a:t>
            </a:r>
          </a:p>
          <a:p>
            <a:endParaRPr lang="en-US" sz="800" dirty="0"/>
          </a:p>
          <a:p>
            <a:r>
              <a:rPr lang="en-US" sz="1400" dirty="0"/>
              <a:t>Published January 10, 1955, by Cheezy </a:t>
            </a:r>
            <a:r>
              <a:rPr lang="en-US" sz="1400" dirty="0" err="1"/>
              <a:t>McCheezerson</a:t>
            </a:r>
            <a:r>
              <a:rPr lang="en-US" sz="1400" dirty="0"/>
              <a:t>, Professional Cheese Eater</a:t>
            </a:r>
          </a:p>
          <a:p>
            <a:endParaRPr lang="en-US" sz="800" dirty="0"/>
          </a:p>
          <a:p>
            <a:r>
              <a:rPr lang="en-US" dirty="0"/>
              <a:t>Hello! I am Professor </a:t>
            </a:r>
            <a:r>
              <a:rPr lang="en-US" dirty="0" err="1"/>
              <a:t>McCheezerson</a:t>
            </a:r>
            <a:r>
              <a:rPr lang="en-US" dirty="0"/>
              <a:t>, self-proclaimed cheese eater, and I am here to tell you that the moon is made of cheese. Yes, it’s true. I know this because I was able to catapult mice into space, and they didn’t come back, which means they stayed on the moon and ate cheese. Also, the moon looks like cheese, so this must be true. And I love cheese. It is my favorite food so the moon must be made of it. What kind of cheese, do you ask? Well, a variety of cheeses, but I believe mostly my favorite cheese—cheddar. And finally, the moon sometimes looks full or not full, and when it looks smaller that means the space mice have eaten all of the cheese! Yes, this is completely 100% true.</a:t>
            </a:r>
          </a:p>
        </p:txBody>
      </p:sp>
      <p:sp>
        <p:nvSpPr>
          <p:cNvPr id="7" name="Rectangle: Top Corners Rounded 6">
            <a:extLst>
              <a:ext uri="{FF2B5EF4-FFF2-40B4-BE49-F238E27FC236}">
                <a16:creationId xmlns:a16="http://schemas.microsoft.com/office/drawing/2014/main" id="{266D2915-BDF7-1352-BD88-0F3BA4F72359}"/>
              </a:ext>
            </a:extLst>
          </p:cNvPr>
          <p:cNvSpPr/>
          <p:nvPr/>
        </p:nvSpPr>
        <p:spPr>
          <a:xfrm rot="5400000">
            <a:off x="18428" y="1918585"/>
            <a:ext cx="1905435" cy="1942293"/>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001EBBC1-3ED0-02B6-EA7A-F57CC0DB858F}"/>
              </a:ext>
            </a:extLst>
          </p:cNvPr>
          <p:cNvSpPr txBox="1">
            <a:spLocks/>
          </p:cNvSpPr>
          <p:nvPr/>
        </p:nvSpPr>
        <p:spPr>
          <a:xfrm>
            <a:off x="201208" y="2235912"/>
            <a:ext cx="153987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Directions: </a:t>
            </a:r>
            <a:r>
              <a:rPr lang="en-US" sz="1600" dirty="0"/>
              <a:t>Read the article then answer the questions on the checklist.</a:t>
            </a:r>
          </a:p>
        </p:txBody>
      </p:sp>
      <p:sp>
        <p:nvSpPr>
          <p:cNvPr id="11" name="TextBox 10">
            <a:extLst>
              <a:ext uri="{FF2B5EF4-FFF2-40B4-BE49-F238E27FC236}">
                <a16:creationId xmlns:a16="http://schemas.microsoft.com/office/drawing/2014/main" id="{DB7EF709-1213-5982-0B6B-43649434334D}"/>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3</a:t>
            </a:r>
          </a:p>
        </p:txBody>
      </p:sp>
    </p:spTree>
    <p:extLst>
      <p:ext uri="{BB962C8B-B14F-4D97-AF65-F5344CB8AC3E}">
        <p14:creationId xmlns:p14="http://schemas.microsoft.com/office/powerpoint/2010/main" val="203948480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2157F-D3E2-45F2-94B6-EED8072852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4E5797-3C2C-2E97-06BC-595473E5BD74}"/>
              </a:ext>
            </a:extLst>
          </p:cNvPr>
          <p:cNvSpPr>
            <a:spLocks noGrp="1"/>
          </p:cNvSpPr>
          <p:nvPr>
            <p:ph type="title"/>
          </p:nvPr>
        </p:nvSpPr>
        <p:spPr/>
        <p:txBody>
          <a:bodyPr/>
          <a:lstStyle/>
          <a:p>
            <a:r>
              <a:rPr lang="en-US" dirty="0"/>
              <a:t>Information Checklist</a:t>
            </a:r>
          </a:p>
        </p:txBody>
      </p:sp>
      <p:sp>
        <p:nvSpPr>
          <p:cNvPr id="3" name="Slide Number Placeholder 2">
            <a:extLst>
              <a:ext uri="{FF2B5EF4-FFF2-40B4-BE49-F238E27FC236}">
                <a16:creationId xmlns:a16="http://schemas.microsoft.com/office/drawing/2014/main" id="{4CD0476E-2C01-6382-14CE-464DF564B963}"/>
              </a:ext>
            </a:extLst>
          </p:cNvPr>
          <p:cNvSpPr>
            <a:spLocks noGrp="1"/>
          </p:cNvSpPr>
          <p:nvPr>
            <p:ph type="sldNum" sz="quarter" idx="12"/>
          </p:nvPr>
        </p:nvSpPr>
        <p:spPr/>
        <p:txBody>
          <a:bodyPr/>
          <a:lstStyle/>
          <a:p>
            <a:pPr algn="ctr"/>
            <a:fld id="{3C00FB23-6DD6-48B6-A62D-8FFD9A1B5DC8}" type="slidenum">
              <a:rPr lang="en-US" smtClean="0"/>
              <a:pPr algn="ctr"/>
              <a:t>96</a:t>
            </a:fld>
            <a:endParaRPr lang="en-US" dirty="0"/>
          </a:p>
        </p:txBody>
      </p:sp>
      <p:sp>
        <p:nvSpPr>
          <p:cNvPr id="4" name="TextBox 3">
            <a:extLst>
              <a:ext uri="{FF2B5EF4-FFF2-40B4-BE49-F238E27FC236}">
                <a16:creationId xmlns:a16="http://schemas.microsoft.com/office/drawing/2014/main" id="{88C6FD1D-5CE1-5EA8-3BAA-0BE843248283}"/>
              </a:ext>
            </a:extLst>
          </p:cNvPr>
          <p:cNvSpPr txBox="1"/>
          <p:nvPr/>
        </p:nvSpPr>
        <p:spPr>
          <a:xfrm>
            <a:off x="2354821" y="2437311"/>
            <a:ext cx="6143135" cy="2585323"/>
          </a:xfrm>
          <a:prstGeom prst="rect">
            <a:avLst/>
          </a:prstGeom>
          <a:noFill/>
        </p:spPr>
        <p:txBody>
          <a:bodyPr wrap="square" rtlCol="0">
            <a:spAutoFit/>
          </a:bodyPr>
          <a:lstStyle/>
          <a:p>
            <a:pPr marL="285750" indent="-285750">
              <a:buClr>
                <a:schemeClr val="accent2"/>
              </a:buClr>
              <a:buFont typeface="Wingdings 2" panose="05020102010507070707" pitchFamily="18" charset="2"/>
              <a:buChar char=""/>
            </a:pPr>
            <a:r>
              <a:rPr lang="en-US" b="1" dirty="0"/>
              <a:t>Is the information current?</a:t>
            </a:r>
            <a:br>
              <a:rPr lang="en-US" b="1" dirty="0"/>
            </a:br>
            <a:endParaRPr lang="en-US" b="1" dirty="0"/>
          </a:p>
          <a:p>
            <a:pPr marL="285750" indent="-285750">
              <a:buClr>
                <a:schemeClr val="accent2"/>
              </a:buClr>
              <a:buFont typeface="Wingdings 2" panose="05020102010507070707" pitchFamily="18" charset="2"/>
              <a:buChar char=""/>
            </a:pPr>
            <a:r>
              <a:rPr lang="en-US" b="1" dirty="0"/>
              <a:t>Is the information useful to you?</a:t>
            </a:r>
            <a:br>
              <a:rPr lang="en-US" b="1" dirty="0"/>
            </a:br>
            <a:endParaRPr lang="en-US" b="1" dirty="0"/>
          </a:p>
          <a:p>
            <a:pPr marL="285750" indent="-285750">
              <a:buClr>
                <a:schemeClr val="accent2"/>
              </a:buClr>
              <a:buFont typeface="Wingdings 2" panose="05020102010507070707" pitchFamily="18" charset="2"/>
              <a:buChar char=""/>
            </a:pPr>
            <a:r>
              <a:rPr lang="en-US" b="1" dirty="0"/>
              <a:t>Is the author an expert?</a:t>
            </a:r>
            <a:br>
              <a:rPr lang="en-US" b="1" dirty="0"/>
            </a:br>
            <a:endParaRPr lang="en-US" b="1" dirty="0"/>
          </a:p>
          <a:p>
            <a:pPr marL="285750" indent="-285750">
              <a:buClr>
                <a:schemeClr val="accent2"/>
              </a:buClr>
              <a:buFont typeface="Wingdings 2" panose="05020102010507070707" pitchFamily="18" charset="2"/>
              <a:buChar char=""/>
            </a:pPr>
            <a:r>
              <a:rPr lang="en-US" b="1" dirty="0"/>
              <a:t>Is the information accurate?</a:t>
            </a:r>
            <a:br>
              <a:rPr lang="en-US" b="1" dirty="0"/>
            </a:br>
            <a:endParaRPr lang="en-US" b="1" dirty="0"/>
          </a:p>
          <a:p>
            <a:pPr marL="285750" indent="-285750">
              <a:buClr>
                <a:schemeClr val="accent2"/>
              </a:buClr>
              <a:buFont typeface="Wingdings 2" panose="05020102010507070707" pitchFamily="18" charset="2"/>
              <a:buChar char=""/>
            </a:pPr>
            <a:r>
              <a:rPr lang="en-US" b="1" dirty="0"/>
              <a:t>What is the purpose of the information?</a:t>
            </a:r>
          </a:p>
        </p:txBody>
      </p:sp>
      <p:sp>
        <p:nvSpPr>
          <p:cNvPr id="7" name="Rectangle: Top Corners Rounded 6">
            <a:extLst>
              <a:ext uri="{FF2B5EF4-FFF2-40B4-BE49-F238E27FC236}">
                <a16:creationId xmlns:a16="http://schemas.microsoft.com/office/drawing/2014/main" id="{7C5B4309-CE7E-9758-A6C9-1BB848895F23}"/>
              </a:ext>
            </a:extLst>
          </p:cNvPr>
          <p:cNvSpPr/>
          <p:nvPr/>
        </p:nvSpPr>
        <p:spPr>
          <a:xfrm rot="5400000">
            <a:off x="18428" y="1918585"/>
            <a:ext cx="1905435" cy="1942293"/>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AD8EDAC2-E6F4-2AB6-867B-009FA7A0B11C}"/>
              </a:ext>
            </a:extLst>
          </p:cNvPr>
          <p:cNvSpPr txBox="1">
            <a:spLocks/>
          </p:cNvSpPr>
          <p:nvPr/>
        </p:nvSpPr>
        <p:spPr>
          <a:xfrm>
            <a:off x="201208" y="2235912"/>
            <a:ext cx="153987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Directions: </a:t>
            </a:r>
            <a:r>
              <a:rPr lang="en-US" sz="1600" dirty="0"/>
              <a:t>Read the article then answer the questions on the checklist.</a:t>
            </a:r>
          </a:p>
        </p:txBody>
      </p:sp>
      <p:sp>
        <p:nvSpPr>
          <p:cNvPr id="8" name="TextBox 7">
            <a:extLst>
              <a:ext uri="{FF2B5EF4-FFF2-40B4-BE49-F238E27FC236}">
                <a16:creationId xmlns:a16="http://schemas.microsoft.com/office/drawing/2014/main" id="{526F21D7-835E-23DD-255C-F38128797B32}"/>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3</a:t>
            </a:r>
          </a:p>
        </p:txBody>
      </p:sp>
      <p:pic>
        <p:nvPicPr>
          <p:cNvPr id="11" name="Picture 10">
            <a:extLst>
              <a:ext uri="{FF2B5EF4-FFF2-40B4-BE49-F238E27FC236}">
                <a16:creationId xmlns:a16="http://schemas.microsoft.com/office/drawing/2014/main" id="{AF0DA890-D6E4-B297-8C68-5CD66900B6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43805" y="2374286"/>
            <a:ext cx="2651765" cy="3029718"/>
          </a:xfrm>
          <a:prstGeom prst="rect">
            <a:avLst/>
          </a:prstGeom>
        </p:spPr>
      </p:pic>
    </p:spTree>
    <p:extLst>
      <p:ext uri="{BB962C8B-B14F-4D97-AF65-F5344CB8AC3E}">
        <p14:creationId xmlns:p14="http://schemas.microsoft.com/office/powerpoint/2010/main" val="179268874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5DE5A-057D-A672-51A0-3E01502FC2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0473EB-2071-206D-CA73-C35950386D74}"/>
              </a:ext>
            </a:extLst>
          </p:cNvPr>
          <p:cNvSpPr>
            <a:spLocks noGrp="1"/>
          </p:cNvSpPr>
          <p:nvPr>
            <p:ph type="title"/>
          </p:nvPr>
        </p:nvSpPr>
        <p:spPr/>
        <p:txBody>
          <a:bodyPr/>
          <a:lstStyle/>
          <a:p>
            <a:r>
              <a:rPr lang="en-US" dirty="0"/>
              <a:t>Information Checklist</a:t>
            </a:r>
          </a:p>
        </p:txBody>
      </p:sp>
      <p:sp>
        <p:nvSpPr>
          <p:cNvPr id="3" name="Slide Number Placeholder 2">
            <a:extLst>
              <a:ext uri="{FF2B5EF4-FFF2-40B4-BE49-F238E27FC236}">
                <a16:creationId xmlns:a16="http://schemas.microsoft.com/office/drawing/2014/main" id="{83078581-002A-DAB5-F93C-E0C93C46CE45}"/>
              </a:ext>
            </a:extLst>
          </p:cNvPr>
          <p:cNvSpPr>
            <a:spLocks noGrp="1"/>
          </p:cNvSpPr>
          <p:nvPr>
            <p:ph type="sldNum" sz="quarter" idx="12"/>
          </p:nvPr>
        </p:nvSpPr>
        <p:spPr/>
        <p:txBody>
          <a:bodyPr/>
          <a:lstStyle/>
          <a:p>
            <a:pPr algn="ctr"/>
            <a:fld id="{3C00FB23-6DD6-48B6-A62D-8FFD9A1B5DC8}" type="slidenum">
              <a:rPr lang="en-US" smtClean="0"/>
              <a:pPr algn="ctr"/>
              <a:t>97</a:t>
            </a:fld>
            <a:endParaRPr lang="en-US" dirty="0"/>
          </a:p>
        </p:txBody>
      </p:sp>
      <p:sp>
        <p:nvSpPr>
          <p:cNvPr id="4" name="TextBox 3">
            <a:extLst>
              <a:ext uri="{FF2B5EF4-FFF2-40B4-BE49-F238E27FC236}">
                <a16:creationId xmlns:a16="http://schemas.microsoft.com/office/drawing/2014/main" id="{F2E74654-08CB-687E-9C2A-97BAD0DB34C9}"/>
              </a:ext>
            </a:extLst>
          </p:cNvPr>
          <p:cNvSpPr txBox="1"/>
          <p:nvPr/>
        </p:nvSpPr>
        <p:spPr>
          <a:xfrm>
            <a:off x="2212208" y="2054657"/>
            <a:ext cx="8983362" cy="3908762"/>
          </a:xfrm>
          <a:prstGeom prst="rect">
            <a:avLst/>
          </a:prstGeom>
          <a:noFill/>
        </p:spPr>
        <p:txBody>
          <a:bodyPr wrap="square" rtlCol="0">
            <a:spAutoFit/>
          </a:bodyPr>
          <a:lstStyle/>
          <a:p>
            <a:r>
              <a:rPr lang="en-US" sz="2400" b="1" dirty="0">
                <a:solidFill>
                  <a:schemeClr val="accent2"/>
                </a:solidFill>
              </a:rPr>
              <a:t>Food Contains Nutrients that Help Our Body </a:t>
            </a:r>
          </a:p>
          <a:p>
            <a:endParaRPr lang="en-US" sz="800" dirty="0"/>
          </a:p>
          <a:p>
            <a:r>
              <a:rPr lang="en-US" sz="1400" dirty="0"/>
              <a:t>Published June 16, 2026, by Rachel Rothman, Registered Dietitian, certified by the Commission on Dietetic Registration</a:t>
            </a:r>
          </a:p>
          <a:p>
            <a:endParaRPr lang="en-US" sz="800" dirty="0"/>
          </a:p>
          <a:p>
            <a:r>
              <a:rPr lang="en-US" dirty="0"/>
              <a:t>My name is Rachel Rothman, and I am a registered dietitian. Over the past several decades, research articles have been published describing the various nutrients in foods like dairy, vegetables, fruits, grains, and protein (which are the 5 food groups). These nutrients include vitamins, minerals, and fiber, all of which have been shown to help our body in different ways, like supporting our brain, helping our heart, and helping us see. According to published research, the most popular fruit worldwide is the banana, the most popular cheese is Mozzarella (the kind that goes on pizza), and the most popular vegetables are potatoes and tomatoes. A tomato can actually be considered a fruit or a vegetable.</a:t>
            </a:r>
          </a:p>
        </p:txBody>
      </p:sp>
      <p:sp>
        <p:nvSpPr>
          <p:cNvPr id="7" name="Rectangle: Top Corners Rounded 6">
            <a:extLst>
              <a:ext uri="{FF2B5EF4-FFF2-40B4-BE49-F238E27FC236}">
                <a16:creationId xmlns:a16="http://schemas.microsoft.com/office/drawing/2014/main" id="{9740225F-6C1C-291C-308B-E3F59157026D}"/>
              </a:ext>
            </a:extLst>
          </p:cNvPr>
          <p:cNvSpPr/>
          <p:nvPr/>
        </p:nvSpPr>
        <p:spPr>
          <a:xfrm rot="5400000">
            <a:off x="18428" y="1918585"/>
            <a:ext cx="1905435" cy="1942293"/>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F204635C-3489-2178-01C0-4E6A41C1F1D0}"/>
              </a:ext>
            </a:extLst>
          </p:cNvPr>
          <p:cNvSpPr txBox="1">
            <a:spLocks/>
          </p:cNvSpPr>
          <p:nvPr/>
        </p:nvSpPr>
        <p:spPr>
          <a:xfrm>
            <a:off x="201208" y="2235912"/>
            <a:ext cx="153987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Directions: </a:t>
            </a:r>
            <a:r>
              <a:rPr lang="en-US" sz="1600" dirty="0"/>
              <a:t>Read the article then answer the questions on the checklist.</a:t>
            </a:r>
          </a:p>
        </p:txBody>
      </p:sp>
      <p:sp>
        <p:nvSpPr>
          <p:cNvPr id="8" name="TextBox 7">
            <a:extLst>
              <a:ext uri="{FF2B5EF4-FFF2-40B4-BE49-F238E27FC236}">
                <a16:creationId xmlns:a16="http://schemas.microsoft.com/office/drawing/2014/main" id="{51B24DEC-A438-0CBB-E99D-ED47DC1ABDB5}"/>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3</a:t>
            </a:r>
          </a:p>
        </p:txBody>
      </p:sp>
    </p:spTree>
    <p:extLst>
      <p:ext uri="{BB962C8B-B14F-4D97-AF65-F5344CB8AC3E}">
        <p14:creationId xmlns:p14="http://schemas.microsoft.com/office/powerpoint/2010/main" val="379137714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89D4D-CC34-971D-C767-D7E70031CEDB}"/>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6B51A3CA-A289-A013-FB81-04B83D3A1AF4}"/>
              </a:ext>
            </a:extLst>
          </p:cNvPr>
          <p:cNvSpPr/>
          <p:nvPr/>
        </p:nvSpPr>
        <p:spPr>
          <a:xfrm>
            <a:off x="2402090" y="1937014"/>
            <a:ext cx="9367058" cy="4188941"/>
          </a:xfrm>
          <a:prstGeom prst="roundRect">
            <a:avLst>
              <a:gd name="adj" fmla="val 4278"/>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45A10E-EAB3-3286-7B65-C7D693AEC6B9}"/>
              </a:ext>
            </a:extLst>
          </p:cNvPr>
          <p:cNvSpPr>
            <a:spLocks noGrp="1"/>
          </p:cNvSpPr>
          <p:nvPr>
            <p:ph type="title"/>
          </p:nvPr>
        </p:nvSpPr>
        <p:spPr/>
        <p:txBody>
          <a:bodyPr/>
          <a:lstStyle/>
          <a:p>
            <a:r>
              <a:rPr lang="en-US" dirty="0"/>
              <a:t>Information Checklist</a:t>
            </a:r>
          </a:p>
        </p:txBody>
      </p:sp>
      <p:sp>
        <p:nvSpPr>
          <p:cNvPr id="3" name="Slide Number Placeholder 2">
            <a:extLst>
              <a:ext uri="{FF2B5EF4-FFF2-40B4-BE49-F238E27FC236}">
                <a16:creationId xmlns:a16="http://schemas.microsoft.com/office/drawing/2014/main" id="{6001CD53-70FE-45CD-5523-A2ED4F187F90}"/>
              </a:ext>
            </a:extLst>
          </p:cNvPr>
          <p:cNvSpPr>
            <a:spLocks noGrp="1"/>
          </p:cNvSpPr>
          <p:nvPr>
            <p:ph type="sldNum" sz="quarter" idx="12"/>
          </p:nvPr>
        </p:nvSpPr>
        <p:spPr/>
        <p:txBody>
          <a:bodyPr/>
          <a:lstStyle/>
          <a:p>
            <a:pPr algn="ctr"/>
            <a:fld id="{3C00FB23-6DD6-48B6-A62D-8FFD9A1B5DC8}" type="slidenum">
              <a:rPr lang="en-US" smtClean="0"/>
              <a:pPr algn="ctr"/>
              <a:t>98</a:t>
            </a:fld>
            <a:endParaRPr lang="en-US" dirty="0"/>
          </a:p>
        </p:txBody>
      </p:sp>
      <p:sp>
        <p:nvSpPr>
          <p:cNvPr id="7" name="Rectangle: Top Corners Rounded 6">
            <a:extLst>
              <a:ext uri="{FF2B5EF4-FFF2-40B4-BE49-F238E27FC236}">
                <a16:creationId xmlns:a16="http://schemas.microsoft.com/office/drawing/2014/main" id="{FDA3A7EE-A4B2-0755-1469-01B59E3EFE28}"/>
              </a:ext>
            </a:extLst>
          </p:cNvPr>
          <p:cNvSpPr/>
          <p:nvPr/>
        </p:nvSpPr>
        <p:spPr>
          <a:xfrm rot="5400000">
            <a:off x="18428" y="1918585"/>
            <a:ext cx="1905435" cy="1942293"/>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8CBF45C8-4A1C-B6C6-0307-8A754B24DF13}"/>
              </a:ext>
            </a:extLst>
          </p:cNvPr>
          <p:cNvSpPr txBox="1">
            <a:spLocks/>
          </p:cNvSpPr>
          <p:nvPr/>
        </p:nvSpPr>
        <p:spPr>
          <a:xfrm>
            <a:off x="201208" y="2235912"/>
            <a:ext cx="153987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Directions: </a:t>
            </a:r>
            <a:r>
              <a:rPr lang="en-US" sz="1600" dirty="0"/>
              <a:t>Read the article then answer the questions on the checklist.</a:t>
            </a:r>
          </a:p>
        </p:txBody>
      </p:sp>
      <p:sp>
        <p:nvSpPr>
          <p:cNvPr id="8" name="TextBox 7">
            <a:extLst>
              <a:ext uri="{FF2B5EF4-FFF2-40B4-BE49-F238E27FC236}">
                <a16:creationId xmlns:a16="http://schemas.microsoft.com/office/drawing/2014/main" id="{61D0CD35-0323-8CA8-5E59-90330ABFD232}"/>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3</a:t>
            </a:r>
          </a:p>
        </p:txBody>
      </p:sp>
      <p:sp>
        <p:nvSpPr>
          <p:cNvPr id="10" name="TextBox 9">
            <a:extLst>
              <a:ext uri="{FF2B5EF4-FFF2-40B4-BE49-F238E27FC236}">
                <a16:creationId xmlns:a16="http://schemas.microsoft.com/office/drawing/2014/main" id="{E35333A9-E613-CA27-867F-9FCB9D1AD94A}"/>
              </a:ext>
            </a:extLst>
          </p:cNvPr>
          <p:cNvSpPr txBox="1"/>
          <p:nvPr/>
        </p:nvSpPr>
        <p:spPr>
          <a:xfrm>
            <a:off x="2354821" y="2437311"/>
            <a:ext cx="6143135" cy="2585323"/>
          </a:xfrm>
          <a:prstGeom prst="rect">
            <a:avLst/>
          </a:prstGeom>
          <a:noFill/>
        </p:spPr>
        <p:txBody>
          <a:bodyPr wrap="square" rtlCol="0">
            <a:spAutoFit/>
          </a:bodyPr>
          <a:lstStyle/>
          <a:p>
            <a:pPr marL="285750" indent="-285750">
              <a:buClr>
                <a:schemeClr val="accent2"/>
              </a:buClr>
              <a:buFont typeface="Wingdings 2" panose="05020102010507070707" pitchFamily="18" charset="2"/>
              <a:buChar char=""/>
            </a:pPr>
            <a:r>
              <a:rPr lang="en-US" b="1" dirty="0"/>
              <a:t>Is the information current?</a:t>
            </a:r>
            <a:br>
              <a:rPr lang="en-US" b="1" dirty="0"/>
            </a:br>
            <a:endParaRPr lang="en-US" b="1" dirty="0"/>
          </a:p>
          <a:p>
            <a:pPr marL="285750" indent="-285750">
              <a:buClr>
                <a:schemeClr val="accent2"/>
              </a:buClr>
              <a:buFont typeface="Wingdings 2" panose="05020102010507070707" pitchFamily="18" charset="2"/>
              <a:buChar char=""/>
            </a:pPr>
            <a:r>
              <a:rPr lang="en-US" b="1" dirty="0"/>
              <a:t>Is the information useful to you?</a:t>
            </a:r>
            <a:br>
              <a:rPr lang="en-US" b="1" dirty="0"/>
            </a:br>
            <a:endParaRPr lang="en-US" b="1" dirty="0"/>
          </a:p>
          <a:p>
            <a:pPr marL="285750" indent="-285750">
              <a:buClr>
                <a:schemeClr val="accent2"/>
              </a:buClr>
              <a:buFont typeface="Wingdings 2" panose="05020102010507070707" pitchFamily="18" charset="2"/>
              <a:buChar char=""/>
            </a:pPr>
            <a:r>
              <a:rPr lang="en-US" b="1" dirty="0"/>
              <a:t>Is the author an expert?</a:t>
            </a:r>
            <a:br>
              <a:rPr lang="en-US" b="1" dirty="0"/>
            </a:br>
            <a:endParaRPr lang="en-US" b="1" dirty="0"/>
          </a:p>
          <a:p>
            <a:pPr marL="285750" indent="-285750">
              <a:buClr>
                <a:schemeClr val="accent2"/>
              </a:buClr>
              <a:buFont typeface="Wingdings 2" panose="05020102010507070707" pitchFamily="18" charset="2"/>
              <a:buChar char=""/>
            </a:pPr>
            <a:r>
              <a:rPr lang="en-US" b="1" dirty="0"/>
              <a:t>Is the information accurate?</a:t>
            </a:r>
            <a:br>
              <a:rPr lang="en-US" b="1" dirty="0"/>
            </a:br>
            <a:endParaRPr lang="en-US" b="1" dirty="0"/>
          </a:p>
          <a:p>
            <a:pPr marL="285750" indent="-285750">
              <a:buClr>
                <a:schemeClr val="accent2"/>
              </a:buClr>
              <a:buFont typeface="Wingdings 2" panose="05020102010507070707" pitchFamily="18" charset="2"/>
              <a:buChar char=""/>
            </a:pPr>
            <a:r>
              <a:rPr lang="en-US" b="1" dirty="0"/>
              <a:t>What is the purpose of the information?</a:t>
            </a:r>
          </a:p>
        </p:txBody>
      </p:sp>
      <p:pic>
        <p:nvPicPr>
          <p:cNvPr id="12" name="Picture 11">
            <a:extLst>
              <a:ext uri="{FF2B5EF4-FFF2-40B4-BE49-F238E27FC236}">
                <a16:creationId xmlns:a16="http://schemas.microsoft.com/office/drawing/2014/main" id="{41BFF0CD-618E-2105-A315-5F56520296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43805" y="2374286"/>
            <a:ext cx="2651765" cy="3029718"/>
          </a:xfrm>
          <a:prstGeom prst="rect">
            <a:avLst/>
          </a:prstGeom>
        </p:spPr>
      </p:pic>
    </p:spTree>
    <p:extLst>
      <p:ext uri="{BB962C8B-B14F-4D97-AF65-F5344CB8AC3E}">
        <p14:creationId xmlns:p14="http://schemas.microsoft.com/office/powerpoint/2010/main" val="33869407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9BE8C-C8E8-5CAF-D713-578F6214DB6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8ECA317-C198-125D-90D0-A5FCB779BA6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60397" y="171940"/>
            <a:ext cx="10327341" cy="6356466"/>
          </a:xfrm>
          <a:prstGeom prst="rect">
            <a:avLst/>
          </a:prstGeom>
        </p:spPr>
      </p:pic>
      <p:sp>
        <p:nvSpPr>
          <p:cNvPr id="4" name="Slide Number Placeholder 3">
            <a:extLst>
              <a:ext uri="{FF2B5EF4-FFF2-40B4-BE49-F238E27FC236}">
                <a16:creationId xmlns:a16="http://schemas.microsoft.com/office/drawing/2014/main" id="{A82C4CA0-C534-EAD2-743B-EC7722E3B28D}"/>
              </a:ext>
            </a:extLst>
          </p:cNvPr>
          <p:cNvSpPr>
            <a:spLocks noGrp="1"/>
          </p:cNvSpPr>
          <p:nvPr>
            <p:ph type="sldNum" sz="quarter" idx="12"/>
          </p:nvPr>
        </p:nvSpPr>
        <p:spPr/>
        <p:txBody>
          <a:bodyPr/>
          <a:lstStyle/>
          <a:p>
            <a:pPr algn="ctr"/>
            <a:fld id="{3C00FB23-6DD6-48B6-A62D-8FFD9A1B5DC8}" type="slidenum">
              <a:rPr lang="en-US" smtClean="0"/>
              <a:pPr algn="ctr"/>
              <a:t>99</a:t>
            </a:fld>
            <a:endParaRPr lang="en-US" dirty="0"/>
          </a:p>
        </p:txBody>
      </p:sp>
      <p:sp>
        <p:nvSpPr>
          <p:cNvPr id="9" name="TextBox 8">
            <a:extLst>
              <a:ext uri="{FF2B5EF4-FFF2-40B4-BE49-F238E27FC236}">
                <a16:creationId xmlns:a16="http://schemas.microsoft.com/office/drawing/2014/main" id="{16B604AF-B757-F7AF-EF2B-DA30C2E08473}"/>
              </a:ext>
            </a:extLst>
          </p:cNvPr>
          <p:cNvSpPr txBox="1"/>
          <p:nvPr/>
        </p:nvSpPr>
        <p:spPr>
          <a:xfrm>
            <a:off x="5615540" y="2072900"/>
            <a:ext cx="3751297" cy="2554545"/>
          </a:xfrm>
          <a:prstGeom prst="rect">
            <a:avLst/>
          </a:prstGeom>
          <a:noFill/>
        </p:spPr>
        <p:txBody>
          <a:bodyPr wrap="square" rtlCol="0">
            <a:spAutoFit/>
          </a:bodyPr>
          <a:lstStyle/>
          <a:p>
            <a:pPr algn="ctr"/>
            <a:r>
              <a:rPr lang="en-US" sz="4000" b="1" dirty="0">
                <a:solidFill>
                  <a:schemeClr val="bg1"/>
                </a:solidFill>
              </a:rPr>
              <a:t>How do you know what information is true?</a:t>
            </a:r>
          </a:p>
        </p:txBody>
      </p:sp>
      <p:sp>
        <p:nvSpPr>
          <p:cNvPr id="3" name="TextBox 2">
            <a:extLst>
              <a:ext uri="{FF2B5EF4-FFF2-40B4-BE49-F238E27FC236}">
                <a16:creationId xmlns:a16="http://schemas.microsoft.com/office/drawing/2014/main" id="{48881EAC-28C8-DA80-FE4A-E53B78E97A4F}"/>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2</a:t>
            </a:r>
          </a:p>
          <a:p>
            <a:pPr>
              <a:lnSpc>
                <a:spcPct val="70000"/>
              </a:lnSpc>
            </a:pPr>
            <a:r>
              <a:rPr lang="en-US" b="1" dirty="0">
                <a:solidFill>
                  <a:schemeClr val="bg1"/>
                </a:solidFill>
              </a:rPr>
              <a:t>LESSON </a:t>
            </a:r>
            <a:r>
              <a:rPr lang="en-US" sz="3200" b="1" dirty="0">
                <a:solidFill>
                  <a:schemeClr val="bg1"/>
                </a:solidFill>
              </a:rPr>
              <a:t>3</a:t>
            </a:r>
          </a:p>
        </p:txBody>
      </p:sp>
    </p:spTree>
    <p:extLst>
      <p:ext uri="{BB962C8B-B14F-4D97-AF65-F5344CB8AC3E}">
        <p14:creationId xmlns:p14="http://schemas.microsoft.com/office/powerpoint/2010/main" val="978829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755B008-9D07-6544-8A38-7FA4C09F4423}"/>
              </a:ext>
            </a:extLst>
          </p:cNvPr>
          <p:cNvSpPr>
            <a:spLocks noGrp="1"/>
          </p:cNvSpPr>
          <p:nvPr>
            <p:ph type="sldNum" sz="quarter" idx="12"/>
          </p:nvPr>
        </p:nvSpPr>
        <p:spPr/>
        <p:txBody>
          <a:bodyPr/>
          <a:lstStyle/>
          <a:p>
            <a:fld id="{3C00FB23-6DD6-48B6-A62D-8FFD9A1B5DC8}" type="slidenum">
              <a:rPr lang="en-US" smtClean="0"/>
              <a:t>100</a:t>
            </a:fld>
            <a:endParaRPr lang="en-US"/>
          </a:p>
        </p:txBody>
      </p:sp>
      <p:pic>
        <p:nvPicPr>
          <p:cNvPr id="4" name="Picture 3">
            <a:extLst>
              <a:ext uri="{FF2B5EF4-FFF2-40B4-BE49-F238E27FC236}">
                <a16:creationId xmlns:a16="http://schemas.microsoft.com/office/drawing/2014/main" id="{3292997F-2BF7-E0EC-4269-A1F73A5DA3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Tree>
    <p:extLst>
      <p:ext uri="{BB962C8B-B14F-4D97-AF65-F5344CB8AC3E}">
        <p14:creationId xmlns:p14="http://schemas.microsoft.com/office/powerpoint/2010/main" val="279502171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7F62A-52EF-C39E-36C8-C6270A8B665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FE88C36-3100-AC7D-B3DC-E2AE1CC5799C}"/>
              </a:ext>
            </a:extLst>
          </p:cNvPr>
          <p:cNvSpPr>
            <a:spLocks noGrp="1"/>
          </p:cNvSpPr>
          <p:nvPr>
            <p:ph type="sldNum" sz="quarter" idx="12"/>
          </p:nvPr>
        </p:nvSpPr>
        <p:spPr/>
        <p:txBody>
          <a:bodyPr/>
          <a:lstStyle/>
          <a:p>
            <a:pPr algn="ctr"/>
            <a:fld id="{3C00FB23-6DD6-48B6-A62D-8FFD9A1B5DC8}" type="slidenum">
              <a:rPr lang="en-US" smtClean="0"/>
              <a:pPr algn="ctr"/>
              <a:t>101</a:t>
            </a:fld>
            <a:endParaRPr lang="en-US" dirty="0"/>
          </a:p>
        </p:txBody>
      </p:sp>
      <p:sp>
        <p:nvSpPr>
          <p:cNvPr id="6" name="TextBox 5">
            <a:extLst>
              <a:ext uri="{FF2B5EF4-FFF2-40B4-BE49-F238E27FC236}">
                <a16:creationId xmlns:a16="http://schemas.microsoft.com/office/drawing/2014/main" id="{FF3DBC75-4C4F-3DD8-05D3-2082468F44FE}"/>
              </a:ext>
            </a:extLst>
          </p:cNvPr>
          <p:cNvSpPr txBox="1"/>
          <p:nvPr/>
        </p:nvSpPr>
        <p:spPr>
          <a:xfrm>
            <a:off x="337556" y="681037"/>
            <a:ext cx="1649186" cy="461665"/>
          </a:xfrm>
          <a:prstGeom prst="rect">
            <a:avLst/>
          </a:prstGeom>
          <a:noFill/>
        </p:spPr>
        <p:txBody>
          <a:bodyPr wrap="square" rtlCol="0">
            <a:spAutoFit/>
          </a:bodyPr>
          <a:lstStyle/>
          <a:p>
            <a:r>
              <a:rPr lang="en-US" sz="2400" dirty="0">
                <a:solidFill>
                  <a:schemeClr val="bg1"/>
                </a:solidFill>
              </a:rPr>
              <a:t>TOPIC 3</a:t>
            </a:r>
          </a:p>
        </p:txBody>
      </p:sp>
      <p:sp>
        <p:nvSpPr>
          <p:cNvPr id="7" name="Rectangle 6">
            <a:extLst>
              <a:ext uri="{FF2B5EF4-FFF2-40B4-BE49-F238E27FC236}">
                <a16:creationId xmlns:a16="http://schemas.microsoft.com/office/drawing/2014/main" id="{91DBF4C9-E9F6-EA57-F4D8-6691F451897B}"/>
              </a:ext>
            </a:extLst>
          </p:cNvPr>
          <p:cNvSpPr/>
          <p:nvPr/>
        </p:nvSpPr>
        <p:spPr>
          <a:xfrm>
            <a:off x="0" y="2460325"/>
            <a:ext cx="12192000" cy="336157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F52A01A9-25CF-5695-1E99-F25B29C11AD4}"/>
              </a:ext>
            </a:extLst>
          </p:cNvPr>
          <p:cNvSpPr txBox="1">
            <a:spLocks/>
          </p:cNvSpPr>
          <p:nvPr/>
        </p:nvSpPr>
        <p:spPr>
          <a:xfrm>
            <a:off x="2470534" y="2993211"/>
            <a:ext cx="7250931" cy="2295797"/>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pPr algn="ctr"/>
            <a:r>
              <a:rPr lang="en-US" b="0" dirty="0">
                <a:solidFill>
                  <a:schemeClr val="bg1"/>
                </a:solidFill>
              </a:rPr>
              <a:t>LESSON 1</a:t>
            </a:r>
          </a:p>
          <a:p>
            <a:pPr algn="ctr"/>
            <a:endParaRPr lang="en-US" sz="1100" b="0" dirty="0">
              <a:solidFill>
                <a:schemeClr val="bg1"/>
              </a:solidFill>
            </a:endParaRPr>
          </a:p>
          <a:p>
            <a:pPr algn="ctr"/>
            <a:br>
              <a:rPr lang="en-US" sz="1000" b="0" dirty="0">
                <a:solidFill>
                  <a:schemeClr val="bg1"/>
                </a:solidFill>
              </a:rPr>
            </a:br>
            <a:r>
              <a:rPr lang="en-US" sz="5300" dirty="0">
                <a:solidFill>
                  <a:schemeClr val="bg1"/>
                </a:solidFill>
              </a:rPr>
              <a:t>FOOD CHANGES FROM FARM TO YOU</a:t>
            </a:r>
          </a:p>
        </p:txBody>
      </p:sp>
      <p:pic>
        <p:nvPicPr>
          <p:cNvPr id="9" name="Picture 8">
            <a:extLst>
              <a:ext uri="{FF2B5EF4-FFF2-40B4-BE49-F238E27FC236}">
                <a16:creationId xmlns:a16="http://schemas.microsoft.com/office/drawing/2014/main" id="{F7F12E45-155F-91A9-516E-6971D41C84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7699" y="1183166"/>
            <a:ext cx="2092755" cy="1547046"/>
          </a:xfrm>
          <a:prstGeom prst="rect">
            <a:avLst/>
          </a:prstGeom>
        </p:spPr>
      </p:pic>
      <p:pic>
        <p:nvPicPr>
          <p:cNvPr id="11" name="Picture 10">
            <a:extLst>
              <a:ext uri="{FF2B5EF4-FFF2-40B4-BE49-F238E27FC236}">
                <a16:creationId xmlns:a16="http://schemas.microsoft.com/office/drawing/2014/main" id="{ACEFF15A-9AE5-9151-A9EC-0B50B4312A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448624">
            <a:off x="1569614" y="1519378"/>
            <a:ext cx="2973422" cy="1395832"/>
          </a:xfrm>
          <a:prstGeom prst="rect">
            <a:avLst/>
          </a:prstGeom>
        </p:spPr>
      </p:pic>
      <p:pic>
        <p:nvPicPr>
          <p:cNvPr id="13" name="Picture 12">
            <a:extLst>
              <a:ext uri="{FF2B5EF4-FFF2-40B4-BE49-F238E27FC236}">
                <a16:creationId xmlns:a16="http://schemas.microsoft.com/office/drawing/2014/main" id="{2A252341-C0BE-9C4B-A4E4-C0532B3FCE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4297" y="748897"/>
            <a:ext cx="2236060" cy="2080728"/>
          </a:xfrm>
          <a:prstGeom prst="rect">
            <a:avLst/>
          </a:prstGeom>
        </p:spPr>
      </p:pic>
      <p:pic>
        <p:nvPicPr>
          <p:cNvPr id="15" name="Picture 14">
            <a:extLst>
              <a:ext uri="{FF2B5EF4-FFF2-40B4-BE49-F238E27FC236}">
                <a16:creationId xmlns:a16="http://schemas.microsoft.com/office/drawing/2014/main" id="{0AE31C44-74BA-6753-2E36-042FCE23D1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1547" y="1701034"/>
            <a:ext cx="1930393" cy="1116665"/>
          </a:xfrm>
          <a:prstGeom prst="rect">
            <a:avLst/>
          </a:prstGeom>
        </p:spPr>
      </p:pic>
    </p:spTree>
    <p:extLst>
      <p:ext uri="{BB962C8B-B14F-4D97-AF65-F5344CB8AC3E}">
        <p14:creationId xmlns:p14="http://schemas.microsoft.com/office/powerpoint/2010/main" val="412505724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5ECF8-2BD9-3A43-A1AD-0F8210BA2BD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914C9C3-4E22-F1FF-A458-0E27DC176B5A}"/>
              </a:ext>
            </a:extLst>
          </p:cNvPr>
          <p:cNvSpPr>
            <a:spLocks noGrp="1"/>
          </p:cNvSpPr>
          <p:nvPr>
            <p:ph type="sldNum" sz="quarter" idx="12"/>
          </p:nvPr>
        </p:nvSpPr>
        <p:spPr/>
        <p:txBody>
          <a:bodyPr/>
          <a:lstStyle/>
          <a:p>
            <a:pPr algn="ctr"/>
            <a:fld id="{3C00FB23-6DD6-48B6-A62D-8FFD9A1B5DC8}" type="slidenum">
              <a:rPr lang="en-US" smtClean="0"/>
              <a:pPr algn="ctr"/>
              <a:t>102</a:t>
            </a:fld>
            <a:endParaRPr lang="en-US" dirty="0"/>
          </a:p>
        </p:txBody>
      </p:sp>
      <p:pic>
        <p:nvPicPr>
          <p:cNvPr id="8" name="Picture 7">
            <a:extLst>
              <a:ext uri="{FF2B5EF4-FFF2-40B4-BE49-F238E27FC236}">
                <a16:creationId xmlns:a16="http://schemas.microsoft.com/office/drawing/2014/main" id="{5C8222DF-607F-9E25-8178-72AA706C7C3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22238" y="795522"/>
            <a:ext cx="9747524" cy="5266955"/>
          </a:xfrm>
          <a:prstGeom prst="rect">
            <a:avLst/>
          </a:prstGeom>
        </p:spPr>
      </p:pic>
      <p:sp>
        <p:nvSpPr>
          <p:cNvPr id="9" name="TextBox 8">
            <a:extLst>
              <a:ext uri="{FF2B5EF4-FFF2-40B4-BE49-F238E27FC236}">
                <a16:creationId xmlns:a16="http://schemas.microsoft.com/office/drawing/2014/main" id="{8BEEF749-E255-81F8-977B-E106CC71ECFE}"/>
              </a:ext>
            </a:extLst>
          </p:cNvPr>
          <p:cNvSpPr txBox="1"/>
          <p:nvPr/>
        </p:nvSpPr>
        <p:spPr>
          <a:xfrm>
            <a:off x="5368660" y="1774530"/>
            <a:ext cx="5100800" cy="2554545"/>
          </a:xfrm>
          <a:prstGeom prst="rect">
            <a:avLst/>
          </a:prstGeom>
          <a:noFill/>
        </p:spPr>
        <p:txBody>
          <a:bodyPr wrap="square" rtlCol="0">
            <a:spAutoFit/>
          </a:bodyPr>
          <a:lstStyle/>
          <a:p>
            <a:r>
              <a:rPr lang="en-US" sz="4000" b="1" dirty="0">
                <a:solidFill>
                  <a:schemeClr val="tx2"/>
                </a:solidFill>
              </a:rPr>
              <a:t>How and why does food change from the farm to you?</a:t>
            </a:r>
          </a:p>
        </p:txBody>
      </p:sp>
      <p:sp>
        <p:nvSpPr>
          <p:cNvPr id="11" name="TextBox 10">
            <a:extLst>
              <a:ext uri="{FF2B5EF4-FFF2-40B4-BE49-F238E27FC236}">
                <a16:creationId xmlns:a16="http://schemas.microsoft.com/office/drawing/2014/main" id="{3BB21CE7-3834-5250-3E73-33AB0094DB9A}"/>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1</a:t>
            </a:r>
          </a:p>
        </p:txBody>
      </p:sp>
    </p:spTree>
    <p:extLst>
      <p:ext uri="{BB962C8B-B14F-4D97-AF65-F5344CB8AC3E}">
        <p14:creationId xmlns:p14="http://schemas.microsoft.com/office/powerpoint/2010/main" val="97851635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BB261-66DE-693F-7D6A-349C1A3868ED}"/>
            </a:ext>
          </a:extLst>
        </p:cNvPr>
        <p:cNvGrpSpPr/>
        <p:nvPr/>
      </p:nvGrpSpPr>
      <p:grpSpPr>
        <a:xfrm>
          <a:off x="0" y="0"/>
          <a:ext cx="0" cy="0"/>
          <a:chOff x="0" y="0"/>
          <a:chExt cx="0" cy="0"/>
        </a:xfrm>
      </p:grpSpPr>
      <p:sp>
        <p:nvSpPr>
          <p:cNvPr id="30" name="Rectangle: Rounded Corners 29">
            <a:extLst>
              <a:ext uri="{FF2B5EF4-FFF2-40B4-BE49-F238E27FC236}">
                <a16:creationId xmlns:a16="http://schemas.microsoft.com/office/drawing/2014/main" id="{68876C38-90AE-9E41-5A54-EE2335F26E69}"/>
              </a:ext>
            </a:extLst>
          </p:cNvPr>
          <p:cNvSpPr/>
          <p:nvPr/>
        </p:nvSpPr>
        <p:spPr>
          <a:xfrm>
            <a:off x="791314" y="4509634"/>
            <a:ext cx="4237249" cy="1515812"/>
          </a:xfrm>
          <a:prstGeom prst="roundRect">
            <a:avLst>
              <a:gd name="adj" fmla="val 13568"/>
            </a:avLst>
          </a:prstGeom>
          <a:solidFill>
            <a:schemeClr val="accent3"/>
          </a:solid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F838ED9D-EFEC-4590-7433-12B1E580BD78}"/>
              </a:ext>
            </a:extLst>
          </p:cNvPr>
          <p:cNvSpPr>
            <a:spLocks noGrp="1"/>
          </p:cNvSpPr>
          <p:nvPr>
            <p:ph type="sldNum" sz="quarter" idx="12"/>
          </p:nvPr>
        </p:nvSpPr>
        <p:spPr/>
        <p:txBody>
          <a:bodyPr/>
          <a:lstStyle/>
          <a:p>
            <a:pPr algn="ctr"/>
            <a:fld id="{3C00FB23-6DD6-48B6-A62D-8FFD9A1B5DC8}" type="slidenum">
              <a:rPr lang="en-US" smtClean="0"/>
              <a:pPr algn="ctr"/>
              <a:t>103</a:t>
            </a:fld>
            <a:endParaRPr lang="en-US" dirty="0"/>
          </a:p>
        </p:txBody>
      </p:sp>
      <p:sp>
        <p:nvSpPr>
          <p:cNvPr id="5" name="Content Placeholder 2">
            <a:extLst>
              <a:ext uri="{FF2B5EF4-FFF2-40B4-BE49-F238E27FC236}">
                <a16:creationId xmlns:a16="http://schemas.microsoft.com/office/drawing/2014/main" id="{68D2A33D-EC2A-2CB3-8BBD-23F795DF6327}"/>
              </a:ext>
            </a:extLst>
          </p:cNvPr>
          <p:cNvSpPr txBox="1">
            <a:spLocks/>
          </p:cNvSpPr>
          <p:nvPr/>
        </p:nvSpPr>
        <p:spPr>
          <a:xfrm>
            <a:off x="1158363" y="4839088"/>
            <a:ext cx="3530610" cy="190480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Food may be washed, cut, bagged, canned, bottled, or frozen after leaving the farm. </a:t>
            </a:r>
            <a:endParaRPr lang="en-US" sz="2000" b="1" dirty="0">
              <a:solidFill>
                <a:schemeClr val="bg1"/>
              </a:solidFill>
            </a:endParaRPr>
          </a:p>
        </p:txBody>
      </p:sp>
      <p:sp>
        <p:nvSpPr>
          <p:cNvPr id="26" name="Rectangle: Rounded Corners 25">
            <a:extLst>
              <a:ext uri="{FF2B5EF4-FFF2-40B4-BE49-F238E27FC236}">
                <a16:creationId xmlns:a16="http://schemas.microsoft.com/office/drawing/2014/main" id="{75F707B2-1CD5-6ED7-F4EC-98581B171831}"/>
              </a:ext>
            </a:extLst>
          </p:cNvPr>
          <p:cNvSpPr/>
          <p:nvPr/>
        </p:nvSpPr>
        <p:spPr>
          <a:xfrm>
            <a:off x="1788909" y="1690777"/>
            <a:ext cx="3654359" cy="2576906"/>
          </a:xfrm>
          <a:prstGeom prst="roundRect">
            <a:avLst>
              <a:gd name="adj" fmla="val 13568"/>
            </a:avLst>
          </a:prstGeom>
          <a:solidFill>
            <a:schemeClr val="accent3"/>
          </a:solid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A0B2BED4-6FC1-9666-585E-4EC2960CA0AE}"/>
              </a:ext>
            </a:extLst>
          </p:cNvPr>
          <p:cNvSpPr/>
          <p:nvPr/>
        </p:nvSpPr>
        <p:spPr>
          <a:xfrm>
            <a:off x="7177972" y="3576441"/>
            <a:ext cx="3868969" cy="1618135"/>
          </a:xfrm>
          <a:prstGeom prst="roundRect">
            <a:avLst>
              <a:gd name="adj" fmla="val 10666"/>
            </a:avLst>
          </a:prstGeom>
          <a:solidFill>
            <a:schemeClr val="accent3"/>
          </a:solid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E5B915A4-D8B5-6E84-1F2A-3AF2E5DDEB8B}"/>
              </a:ext>
            </a:extLst>
          </p:cNvPr>
          <p:cNvSpPr txBox="1">
            <a:spLocks/>
          </p:cNvSpPr>
          <p:nvPr/>
        </p:nvSpPr>
        <p:spPr>
          <a:xfrm>
            <a:off x="7576044" y="3935764"/>
            <a:ext cx="3110914" cy="184881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Some processing like freezing or canning helps food last longer.</a:t>
            </a:r>
            <a:endParaRPr lang="en-US" sz="2000" dirty="0">
              <a:solidFill>
                <a:schemeClr val="bg1"/>
              </a:solidFill>
            </a:endParaRPr>
          </a:p>
        </p:txBody>
      </p:sp>
      <p:sp>
        <p:nvSpPr>
          <p:cNvPr id="7" name="Rectangle: Rounded Corners 6">
            <a:extLst>
              <a:ext uri="{FF2B5EF4-FFF2-40B4-BE49-F238E27FC236}">
                <a16:creationId xmlns:a16="http://schemas.microsoft.com/office/drawing/2014/main" id="{3B20262A-6F61-68FC-0568-B9ACF86E77D9}"/>
              </a:ext>
            </a:extLst>
          </p:cNvPr>
          <p:cNvSpPr/>
          <p:nvPr/>
        </p:nvSpPr>
        <p:spPr>
          <a:xfrm>
            <a:off x="6439269" y="1605285"/>
            <a:ext cx="4434193" cy="1557168"/>
          </a:xfrm>
          <a:prstGeom prst="roundRect">
            <a:avLst>
              <a:gd name="adj" fmla="val 10666"/>
            </a:avLst>
          </a:prstGeom>
          <a:solidFill>
            <a:schemeClr val="accent3"/>
          </a:solid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18F2EC75-4EF1-BF82-ADD9-B9F4B0B561DD}"/>
              </a:ext>
            </a:extLst>
          </p:cNvPr>
          <p:cNvSpPr txBox="1">
            <a:spLocks/>
          </p:cNvSpPr>
          <p:nvPr/>
        </p:nvSpPr>
        <p:spPr>
          <a:xfrm>
            <a:off x="6927046" y="1811213"/>
            <a:ext cx="3920482" cy="184881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Some foods need to be processed into a form that can be eaten, like when wheat is made into bread. </a:t>
            </a:r>
          </a:p>
        </p:txBody>
      </p:sp>
      <p:pic>
        <p:nvPicPr>
          <p:cNvPr id="15" name="Picture 14">
            <a:extLst>
              <a:ext uri="{FF2B5EF4-FFF2-40B4-BE49-F238E27FC236}">
                <a16:creationId xmlns:a16="http://schemas.microsoft.com/office/drawing/2014/main" id="{76CC3403-CFD1-2D39-8367-D39B372E60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8973" y="3225330"/>
            <a:ext cx="2825502" cy="3276607"/>
          </a:xfrm>
          <a:prstGeom prst="rect">
            <a:avLst/>
          </a:prstGeom>
        </p:spPr>
      </p:pic>
      <p:sp>
        <p:nvSpPr>
          <p:cNvPr id="6" name="TextBox 5">
            <a:extLst>
              <a:ext uri="{FF2B5EF4-FFF2-40B4-BE49-F238E27FC236}">
                <a16:creationId xmlns:a16="http://schemas.microsoft.com/office/drawing/2014/main" id="{42BE7FA6-C3D2-6A7B-8265-F8EAD9B46352}"/>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1</a:t>
            </a:r>
          </a:p>
        </p:txBody>
      </p:sp>
      <p:sp>
        <p:nvSpPr>
          <p:cNvPr id="3" name="Content Placeholder 2">
            <a:extLst>
              <a:ext uri="{FF2B5EF4-FFF2-40B4-BE49-F238E27FC236}">
                <a16:creationId xmlns:a16="http://schemas.microsoft.com/office/drawing/2014/main" id="{612A6494-A563-7076-E435-43949A83BA36}"/>
              </a:ext>
            </a:extLst>
          </p:cNvPr>
          <p:cNvSpPr>
            <a:spLocks noGrp="1"/>
          </p:cNvSpPr>
          <p:nvPr>
            <p:ph idx="4294967295"/>
          </p:nvPr>
        </p:nvSpPr>
        <p:spPr>
          <a:xfrm>
            <a:off x="2038267" y="2068552"/>
            <a:ext cx="3190875" cy="1633537"/>
          </a:xfrm>
          <a:noFill/>
        </p:spPr>
        <p:txBody>
          <a:bodyPr lIns="0" tIns="0" rIns="0" bIns="0">
            <a:noAutofit/>
          </a:bodyPr>
          <a:lstStyle/>
          <a:p>
            <a:pPr marL="0" indent="0">
              <a:lnSpc>
                <a:spcPct val="100000"/>
              </a:lnSpc>
              <a:spcBef>
                <a:spcPts val="0"/>
              </a:spcBef>
              <a:buNone/>
            </a:pPr>
            <a:r>
              <a:rPr lang="en-US" sz="1800" b="1" dirty="0">
                <a:solidFill>
                  <a:schemeClr val="bg1"/>
                </a:solidFill>
              </a:rPr>
              <a:t>Foods can be changed before they are eaten. Some food processing helps make foods safe or easier to eat, protects or improves nutrition, or adds taste.</a:t>
            </a:r>
          </a:p>
        </p:txBody>
      </p:sp>
    </p:spTree>
    <p:extLst>
      <p:ext uri="{BB962C8B-B14F-4D97-AF65-F5344CB8AC3E}">
        <p14:creationId xmlns:p14="http://schemas.microsoft.com/office/powerpoint/2010/main" val="372759331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C4812-7043-C4EA-A71E-F386EEC01C1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9E6C7D2-1EA7-8125-FD65-7536EE866334}"/>
              </a:ext>
            </a:extLst>
          </p:cNvPr>
          <p:cNvSpPr>
            <a:spLocks noGrp="1"/>
          </p:cNvSpPr>
          <p:nvPr>
            <p:ph type="sldNum" sz="quarter" idx="12"/>
          </p:nvPr>
        </p:nvSpPr>
        <p:spPr/>
        <p:txBody>
          <a:bodyPr/>
          <a:lstStyle/>
          <a:p>
            <a:pPr algn="ctr"/>
            <a:fld id="{3C00FB23-6DD6-48B6-A62D-8FFD9A1B5DC8}" type="slidenum">
              <a:rPr lang="en-US" smtClean="0"/>
              <a:pPr algn="ctr"/>
              <a:t>104</a:t>
            </a:fld>
            <a:endParaRPr lang="en-US" dirty="0"/>
          </a:p>
        </p:txBody>
      </p:sp>
      <p:sp>
        <p:nvSpPr>
          <p:cNvPr id="10" name="Rectangle: Top Corners Rounded 9">
            <a:extLst>
              <a:ext uri="{FF2B5EF4-FFF2-40B4-BE49-F238E27FC236}">
                <a16:creationId xmlns:a16="http://schemas.microsoft.com/office/drawing/2014/main" id="{D7BAD112-E672-B8B7-8E07-9030C63FF53D}"/>
              </a:ext>
            </a:extLst>
          </p:cNvPr>
          <p:cNvSpPr/>
          <p:nvPr/>
        </p:nvSpPr>
        <p:spPr>
          <a:xfrm rot="16200000">
            <a:off x="3854382" y="2237187"/>
            <a:ext cx="1426434" cy="2273950"/>
          </a:xfrm>
          <a:prstGeom prst="round2Same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ctr"/>
            <a:r>
              <a:rPr lang="en-US" sz="2400" b="1" dirty="0">
                <a:solidFill>
                  <a:schemeClr val="tx2"/>
                </a:solidFill>
              </a:rPr>
              <a:t>Food processing</a:t>
            </a:r>
          </a:p>
        </p:txBody>
      </p:sp>
      <p:sp>
        <p:nvSpPr>
          <p:cNvPr id="12" name="Rectangle: Top Corners Rounded 11">
            <a:extLst>
              <a:ext uri="{FF2B5EF4-FFF2-40B4-BE49-F238E27FC236}">
                <a16:creationId xmlns:a16="http://schemas.microsoft.com/office/drawing/2014/main" id="{3A5EFE6F-C7FD-AF2E-13ED-AC7C68FC1E69}"/>
              </a:ext>
            </a:extLst>
          </p:cNvPr>
          <p:cNvSpPr/>
          <p:nvPr/>
        </p:nvSpPr>
        <p:spPr>
          <a:xfrm rot="5400000">
            <a:off x="7654464" y="711061"/>
            <a:ext cx="1426433" cy="5326208"/>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F17025E6-C3CB-D066-79AF-68C30204976C}"/>
              </a:ext>
            </a:extLst>
          </p:cNvPr>
          <p:cNvSpPr txBox="1"/>
          <p:nvPr/>
        </p:nvSpPr>
        <p:spPr>
          <a:xfrm>
            <a:off x="6010864" y="3020218"/>
            <a:ext cx="4713631" cy="707886"/>
          </a:xfrm>
          <a:prstGeom prst="rect">
            <a:avLst/>
          </a:prstGeom>
          <a:noFill/>
        </p:spPr>
        <p:txBody>
          <a:bodyPr wrap="square" rtlCol="0">
            <a:spAutoFit/>
          </a:bodyPr>
          <a:lstStyle/>
          <a:p>
            <a:r>
              <a:rPr lang="en-US" sz="2000" dirty="0"/>
              <a:t>the ways food is cleaned, changed, or prepared to be ready to eat</a:t>
            </a:r>
          </a:p>
        </p:txBody>
      </p:sp>
      <p:sp>
        <p:nvSpPr>
          <p:cNvPr id="5" name="TextBox 4">
            <a:extLst>
              <a:ext uri="{FF2B5EF4-FFF2-40B4-BE49-F238E27FC236}">
                <a16:creationId xmlns:a16="http://schemas.microsoft.com/office/drawing/2014/main" id="{9806AC15-30E9-FD65-2371-B291D10E69C8}"/>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1</a:t>
            </a:r>
          </a:p>
        </p:txBody>
      </p:sp>
    </p:spTree>
    <p:extLst>
      <p:ext uri="{BB962C8B-B14F-4D97-AF65-F5344CB8AC3E}">
        <p14:creationId xmlns:p14="http://schemas.microsoft.com/office/powerpoint/2010/main" val="19975388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5A43A-BCB2-63A5-0709-D1B453392818}"/>
              </a:ext>
            </a:extLst>
          </p:cNvPr>
          <p:cNvSpPr>
            <a:spLocks noGrp="1"/>
          </p:cNvSpPr>
          <p:nvPr>
            <p:ph type="title"/>
          </p:nvPr>
        </p:nvSpPr>
        <p:spPr/>
        <p:txBody>
          <a:bodyPr/>
          <a:lstStyle/>
          <a:p>
            <a:r>
              <a:rPr lang="en-US" dirty="0"/>
              <a:t>Let’s Make Predictions</a:t>
            </a:r>
          </a:p>
        </p:txBody>
      </p:sp>
      <p:sp>
        <p:nvSpPr>
          <p:cNvPr id="3" name="Slide Number Placeholder 2">
            <a:extLst>
              <a:ext uri="{FF2B5EF4-FFF2-40B4-BE49-F238E27FC236}">
                <a16:creationId xmlns:a16="http://schemas.microsoft.com/office/drawing/2014/main" id="{5DB26686-E6ED-A3EE-47FA-B0591F6461C3}"/>
              </a:ext>
            </a:extLst>
          </p:cNvPr>
          <p:cNvSpPr>
            <a:spLocks noGrp="1"/>
          </p:cNvSpPr>
          <p:nvPr>
            <p:ph type="sldNum" sz="quarter" idx="12"/>
          </p:nvPr>
        </p:nvSpPr>
        <p:spPr/>
        <p:txBody>
          <a:bodyPr/>
          <a:lstStyle/>
          <a:p>
            <a:pPr algn="ctr"/>
            <a:fld id="{3C00FB23-6DD6-48B6-A62D-8FFD9A1B5DC8}" type="slidenum">
              <a:rPr lang="en-US" smtClean="0"/>
              <a:pPr algn="ctr"/>
              <a:t>105</a:t>
            </a:fld>
            <a:endParaRPr lang="en-US" dirty="0"/>
          </a:p>
        </p:txBody>
      </p:sp>
      <p:sp>
        <p:nvSpPr>
          <p:cNvPr id="5" name="Rectangle: Top Corners Rounded 4">
            <a:extLst>
              <a:ext uri="{FF2B5EF4-FFF2-40B4-BE49-F238E27FC236}">
                <a16:creationId xmlns:a16="http://schemas.microsoft.com/office/drawing/2014/main" id="{C18AC0AD-235D-113B-4AE7-F01F6DCA34C7}"/>
              </a:ext>
            </a:extLst>
          </p:cNvPr>
          <p:cNvSpPr/>
          <p:nvPr/>
        </p:nvSpPr>
        <p:spPr>
          <a:xfrm rot="5400000">
            <a:off x="-53726" y="1990738"/>
            <a:ext cx="2678119" cy="2570676"/>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0F7654B4-B38A-0C3B-D047-FF54E31F472D}"/>
              </a:ext>
            </a:extLst>
          </p:cNvPr>
          <p:cNvSpPr/>
          <p:nvPr/>
        </p:nvSpPr>
        <p:spPr>
          <a:xfrm>
            <a:off x="6385380" y="1604999"/>
            <a:ext cx="5096979" cy="4430041"/>
          </a:xfrm>
          <a:prstGeom prst="roundRect">
            <a:avLst>
              <a:gd name="adj" fmla="val 8077"/>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F6E961FC-BE51-C932-619A-96A9AB94C000}"/>
              </a:ext>
            </a:extLst>
          </p:cNvPr>
          <p:cNvSpPr txBox="1">
            <a:spLocks/>
          </p:cNvSpPr>
          <p:nvPr/>
        </p:nvSpPr>
        <p:spPr>
          <a:xfrm>
            <a:off x="201208" y="2235912"/>
            <a:ext cx="213655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Directions: </a:t>
            </a:r>
            <a:r>
              <a:rPr lang="en-US" sz="1600" dirty="0"/>
              <a:t>write what you think happens to change one food to the other. Then after you research or read the slides, write what actually happens.</a:t>
            </a:r>
          </a:p>
        </p:txBody>
      </p:sp>
      <p:pic>
        <p:nvPicPr>
          <p:cNvPr id="11" name="Picture 10">
            <a:extLst>
              <a:ext uri="{FF2B5EF4-FFF2-40B4-BE49-F238E27FC236}">
                <a16:creationId xmlns:a16="http://schemas.microsoft.com/office/drawing/2014/main" id="{4D4991D1-5CB3-9C67-828F-0964EFC98E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8272485">
            <a:off x="3518433" y="1592009"/>
            <a:ext cx="1686269" cy="2319448"/>
          </a:xfrm>
          <a:prstGeom prst="rect">
            <a:avLst/>
          </a:prstGeom>
        </p:spPr>
      </p:pic>
      <p:pic>
        <p:nvPicPr>
          <p:cNvPr id="13" name="Picture 12">
            <a:extLst>
              <a:ext uri="{FF2B5EF4-FFF2-40B4-BE49-F238E27FC236}">
                <a16:creationId xmlns:a16="http://schemas.microsoft.com/office/drawing/2014/main" id="{1BEEA9AC-9FEC-D309-06D5-CE0BD5822F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2601" y="4615136"/>
            <a:ext cx="1490850" cy="1288745"/>
          </a:xfrm>
          <a:prstGeom prst="rect">
            <a:avLst/>
          </a:prstGeom>
        </p:spPr>
      </p:pic>
      <p:sp>
        <p:nvSpPr>
          <p:cNvPr id="14" name="TextBox 13">
            <a:extLst>
              <a:ext uri="{FF2B5EF4-FFF2-40B4-BE49-F238E27FC236}">
                <a16:creationId xmlns:a16="http://schemas.microsoft.com/office/drawing/2014/main" id="{10148B7C-A20D-8294-CEF6-D709774228CA}"/>
              </a:ext>
            </a:extLst>
          </p:cNvPr>
          <p:cNvSpPr txBox="1"/>
          <p:nvPr/>
        </p:nvSpPr>
        <p:spPr>
          <a:xfrm>
            <a:off x="6766665" y="1974302"/>
            <a:ext cx="5477774" cy="523220"/>
          </a:xfrm>
          <a:prstGeom prst="rect">
            <a:avLst/>
          </a:prstGeom>
          <a:noFill/>
        </p:spPr>
        <p:txBody>
          <a:bodyPr wrap="square" rtlCol="0">
            <a:spAutoFit/>
          </a:bodyPr>
          <a:lstStyle/>
          <a:p>
            <a:r>
              <a:rPr lang="en-US" sz="2800" b="1" dirty="0">
                <a:solidFill>
                  <a:schemeClr val="bg2"/>
                </a:solidFill>
              </a:rPr>
              <a:t>Grapes to Raisins</a:t>
            </a:r>
          </a:p>
        </p:txBody>
      </p:sp>
      <p:pic>
        <p:nvPicPr>
          <p:cNvPr id="16" name="Graphic 15">
            <a:extLst>
              <a:ext uri="{FF2B5EF4-FFF2-40B4-BE49-F238E27FC236}">
                <a16:creationId xmlns:a16="http://schemas.microsoft.com/office/drawing/2014/main" id="{A331783A-8EFB-8E9B-6F2C-7F63B14DB1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35480" y="3633057"/>
            <a:ext cx="714562" cy="714562"/>
          </a:xfrm>
          <a:prstGeom prst="rect">
            <a:avLst/>
          </a:prstGeom>
        </p:spPr>
      </p:pic>
      <p:sp>
        <p:nvSpPr>
          <p:cNvPr id="18" name="TextBox 17">
            <a:extLst>
              <a:ext uri="{FF2B5EF4-FFF2-40B4-BE49-F238E27FC236}">
                <a16:creationId xmlns:a16="http://schemas.microsoft.com/office/drawing/2014/main" id="{B8E8614D-3853-909B-5A26-BEF5F6C1C42F}"/>
              </a:ext>
            </a:extLst>
          </p:cNvPr>
          <p:cNvSpPr txBox="1"/>
          <p:nvPr/>
        </p:nvSpPr>
        <p:spPr>
          <a:xfrm>
            <a:off x="6766665" y="2751734"/>
            <a:ext cx="2602790" cy="307777"/>
          </a:xfrm>
          <a:prstGeom prst="rect">
            <a:avLst/>
          </a:prstGeom>
          <a:noFill/>
        </p:spPr>
        <p:txBody>
          <a:bodyPr wrap="square" rtlCol="0">
            <a:spAutoFit/>
          </a:bodyPr>
          <a:lstStyle/>
          <a:p>
            <a:r>
              <a:rPr lang="en-US" sz="1400" b="1" dirty="0">
                <a:solidFill>
                  <a:schemeClr val="bg2"/>
                </a:solidFill>
              </a:rPr>
              <a:t>What’s your prediction?</a:t>
            </a:r>
          </a:p>
        </p:txBody>
      </p:sp>
      <p:sp>
        <p:nvSpPr>
          <p:cNvPr id="20" name="Rectangle: Rounded Corners 19">
            <a:extLst>
              <a:ext uri="{FF2B5EF4-FFF2-40B4-BE49-F238E27FC236}">
                <a16:creationId xmlns:a16="http://schemas.microsoft.com/office/drawing/2014/main" id="{B819D738-90A6-1CA0-4FE0-F8FC6B79A0B9}"/>
              </a:ext>
            </a:extLst>
          </p:cNvPr>
          <p:cNvSpPr/>
          <p:nvPr/>
        </p:nvSpPr>
        <p:spPr>
          <a:xfrm>
            <a:off x="6766666" y="3429000"/>
            <a:ext cx="4336764" cy="2220071"/>
          </a:xfrm>
          <a:prstGeom prst="roundRect">
            <a:avLst>
              <a:gd name="adj" fmla="val 10134"/>
            </a:avLst>
          </a:prstGeom>
          <a:solidFill>
            <a:schemeClr val="bg1"/>
          </a:solid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32DF69E5-2C05-BA58-08E1-5304D11B7253}"/>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1</a:t>
            </a:r>
          </a:p>
        </p:txBody>
      </p:sp>
    </p:spTree>
    <p:extLst>
      <p:ext uri="{BB962C8B-B14F-4D97-AF65-F5344CB8AC3E}">
        <p14:creationId xmlns:p14="http://schemas.microsoft.com/office/powerpoint/2010/main" val="359829645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1BF66-60E0-8591-83E3-2761B0C4BC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1CEC73-5CDF-FB6F-B565-C4455664FFC4}"/>
              </a:ext>
            </a:extLst>
          </p:cNvPr>
          <p:cNvSpPr>
            <a:spLocks noGrp="1"/>
          </p:cNvSpPr>
          <p:nvPr>
            <p:ph type="title"/>
          </p:nvPr>
        </p:nvSpPr>
        <p:spPr/>
        <p:txBody>
          <a:bodyPr/>
          <a:lstStyle/>
          <a:p>
            <a:r>
              <a:rPr lang="en-US" dirty="0"/>
              <a:t>Let’s Make Predictions</a:t>
            </a:r>
          </a:p>
        </p:txBody>
      </p:sp>
      <p:sp>
        <p:nvSpPr>
          <p:cNvPr id="3" name="Slide Number Placeholder 2">
            <a:extLst>
              <a:ext uri="{FF2B5EF4-FFF2-40B4-BE49-F238E27FC236}">
                <a16:creationId xmlns:a16="http://schemas.microsoft.com/office/drawing/2014/main" id="{DC979EBB-0752-B4A2-DBA6-5F760995C4CD}"/>
              </a:ext>
            </a:extLst>
          </p:cNvPr>
          <p:cNvSpPr>
            <a:spLocks noGrp="1"/>
          </p:cNvSpPr>
          <p:nvPr>
            <p:ph type="sldNum" sz="quarter" idx="12"/>
          </p:nvPr>
        </p:nvSpPr>
        <p:spPr/>
        <p:txBody>
          <a:bodyPr/>
          <a:lstStyle/>
          <a:p>
            <a:pPr algn="ctr"/>
            <a:fld id="{3C00FB23-6DD6-48B6-A62D-8FFD9A1B5DC8}" type="slidenum">
              <a:rPr lang="en-US" smtClean="0"/>
              <a:pPr algn="ctr"/>
              <a:t>106</a:t>
            </a:fld>
            <a:endParaRPr lang="en-US" dirty="0"/>
          </a:p>
        </p:txBody>
      </p:sp>
      <p:sp>
        <p:nvSpPr>
          <p:cNvPr id="5" name="Rectangle: Top Corners Rounded 4">
            <a:extLst>
              <a:ext uri="{FF2B5EF4-FFF2-40B4-BE49-F238E27FC236}">
                <a16:creationId xmlns:a16="http://schemas.microsoft.com/office/drawing/2014/main" id="{D7FFEDA3-1423-6257-AC63-4687F59E06C3}"/>
              </a:ext>
            </a:extLst>
          </p:cNvPr>
          <p:cNvSpPr/>
          <p:nvPr/>
        </p:nvSpPr>
        <p:spPr>
          <a:xfrm rot="5400000">
            <a:off x="-53726" y="1990738"/>
            <a:ext cx="2678119" cy="2570676"/>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48F489C7-CBBE-1E78-5AFA-E816F3B34759}"/>
              </a:ext>
            </a:extLst>
          </p:cNvPr>
          <p:cNvSpPr/>
          <p:nvPr/>
        </p:nvSpPr>
        <p:spPr>
          <a:xfrm>
            <a:off x="6385380" y="1604999"/>
            <a:ext cx="5096979" cy="4430041"/>
          </a:xfrm>
          <a:prstGeom prst="roundRect">
            <a:avLst>
              <a:gd name="adj" fmla="val 8077"/>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10B2CBB7-2FEE-7B2A-F164-BA7C71118D0C}"/>
              </a:ext>
            </a:extLst>
          </p:cNvPr>
          <p:cNvSpPr txBox="1">
            <a:spLocks/>
          </p:cNvSpPr>
          <p:nvPr/>
        </p:nvSpPr>
        <p:spPr>
          <a:xfrm>
            <a:off x="201208" y="2235912"/>
            <a:ext cx="213655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Directions: </a:t>
            </a:r>
            <a:r>
              <a:rPr lang="en-US" sz="1600" dirty="0"/>
              <a:t>write what you think happens to change one food to the other. Then after you research or read the slides, write what actually happens.</a:t>
            </a:r>
          </a:p>
        </p:txBody>
      </p:sp>
      <p:pic>
        <p:nvPicPr>
          <p:cNvPr id="11" name="Picture 10">
            <a:extLst>
              <a:ext uri="{FF2B5EF4-FFF2-40B4-BE49-F238E27FC236}">
                <a16:creationId xmlns:a16="http://schemas.microsoft.com/office/drawing/2014/main" id="{5BA28351-4396-A6BC-F814-498940651F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8272485">
            <a:off x="3518433" y="1592009"/>
            <a:ext cx="1686269" cy="2319448"/>
          </a:xfrm>
          <a:prstGeom prst="rect">
            <a:avLst/>
          </a:prstGeom>
        </p:spPr>
      </p:pic>
      <p:pic>
        <p:nvPicPr>
          <p:cNvPr id="13" name="Picture 12">
            <a:extLst>
              <a:ext uri="{FF2B5EF4-FFF2-40B4-BE49-F238E27FC236}">
                <a16:creationId xmlns:a16="http://schemas.microsoft.com/office/drawing/2014/main" id="{8DAB5A0F-0276-7C5F-2F98-25C85AA07D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2601" y="4615136"/>
            <a:ext cx="1490850" cy="1288745"/>
          </a:xfrm>
          <a:prstGeom prst="rect">
            <a:avLst/>
          </a:prstGeom>
        </p:spPr>
      </p:pic>
      <p:sp>
        <p:nvSpPr>
          <p:cNvPr id="14" name="TextBox 13">
            <a:extLst>
              <a:ext uri="{FF2B5EF4-FFF2-40B4-BE49-F238E27FC236}">
                <a16:creationId xmlns:a16="http://schemas.microsoft.com/office/drawing/2014/main" id="{A939CF7D-63DD-B104-4BB6-9F874CC053CE}"/>
              </a:ext>
            </a:extLst>
          </p:cNvPr>
          <p:cNvSpPr txBox="1"/>
          <p:nvPr/>
        </p:nvSpPr>
        <p:spPr>
          <a:xfrm>
            <a:off x="6766665" y="1974302"/>
            <a:ext cx="5477774" cy="523220"/>
          </a:xfrm>
          <a:prstGeom prst="rect">
            <a:avLst/>
          </a:prstGeom>
          <a:noFill/>
        </p:spPr>
        <p:txBody>
          <a:bodyPr wrap="square" rtlCol="0">
            <a:spAutoFit/>
          </a:bodyPr>
          <a:lstStyle/>
          <a:p>
            <a:r>
              <a:rPr lang="en-US" sz="2800" b="1" dirty="0">
                <a:solidFill>
                  <a:schemeClr val="bg2"/>
                </a:solidFill>
              </a:rPr>
              <a:t>Grapes to Raisins</a:t>
            </a:r>
          </a:p>
        </p:txBody>
      </p:sp>
      <p:pic>
        <p:nvPicPr>
          <p:cNvPr id="16" name="Graphic 15">
            <a:extLst>
              <a:ext uri="{FF2B5EF4-FFF2-40B4-BE49-F238E27FC236}">
                <a16:creationId xmlns:a16="http://schemas.microsoft.com/office/drawing/2014/main" id="{AA79B552-FBFF-450E-132C-78BF7CB8B8F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35480" y="3633057"/>
            <a:ext cx="714562" cy="714562"/>
          </a:xfrm>
          <a:prstGeom prst="rect">
            <a:avLst/>
          </a:prstGeom>
        </p:spPr>
      </p:pic>
      <p:sp>
        <p:nvSpPr>
          <p:cNvPr id="20" name="Rectangle: Rounded Corners 19">
            <a:extLst>
              <a:ext uri="{FF2B5EF4-FFF2-40B4-BE49-F238E27FC236}">
                <a16:creationId xmlns:a16="http://schemas.microsoft.com/office/drawing/2014/main" id="{83AC8E65-600C-6457-3A3E-6498FE57B2DA}"/>
              </a:ext>
            </a:extLst>
          </p:cNvPr>
          <p:cNvSpPr/>
          <p:nvPr/>
        </p:nvSpPr>
        <p:spPr>
          <a:xfrm>
            <a:off x="6766666" y="3429000"/>
            <a:ext cx="4336764" cy="2220071"/>
          </a:xfrm>
          <a:prstGeom prst="roundRect">
            <a:avLst>
              <a:gd name="adj" fmla="val 10134"/>
            </a:avLst>
          </a:prstGeom>
          <a:solidFill>
            <a:schemeClr val="bg1"/>
          </a:solid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B59359FD-F060-4BCF-2DF0-536D918DD59A}"/>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1</a:t>
            </a:r>
          </a:p>
        </p:txBody>
      </p:sp>
      <p:sp>
        <p:nvSpPr>
          <p:cNvPr id="6" name="TextBox 5">
            <a:extLst>
              <a:ext uri="{FF2B5EF4-FFF2-40B4-BE49-F238E27FC236}">
                <a16:creationId xmlns:a16="http://schemas.microsoft.com/office/drawing/2014/main" id="{11A74D9A-C6CD-3D1E-9067-E661353837C3}"/>
              </a:ext>
            </a:extLst>
          </p:cNvPr>
          <p:cNvSpPr txBox="1"/>
          <p:nvPr/>
        </p:nvSpPr>
        <p:spPr>
          <a:xfrm>
            <a:off x="6766665" y="2712936"/>
            <a:ext cx="2602790" cy="307777"/>
          </a:xfrm>
          <a:prstGeom prst="rect">
            <a:avLst/>
          </a:prstGeom>
          <a:noFill/>
        </p:spPr>
        <p:txBody>
          <a:bodyPr wrap="square" rtlCol="0">
            <a:spAutoFit/>
          </a:bodyPr>
          <a:lstStyle/>
          <a:p>
            <a:r>
              <a:rPr lang="en-US" sz="1400" b="1" dirty="0">
                <a:solidFill>
                  <a:schemeClr val="bg2"/>
                </a:solidFill>
              </a:rPr>
              <a:t>What actually happens?</a:t>
            </a:r>
          </a:p>
        </p:txBody>
      </p:sp>
      <p:sp>
        <p:nvSpPr>
          <p:cNvPr id="10" name="TextBox 9">
            <a:extLst>
              <a:ext uri="{FF2B5EF4-FFF2-40B4-BE49-F238E27FC236}">
                <a16:creationId xmlns:a16="http://schemas.microsoft.com/office/drawing/2014/main" id="{422AE584-8C79-A5A2-4273-F50C83815A30}"/>
              </a:ext>
            </a:extLst>
          </p:cNvPr>
          <p:cNvSpPr txBox="1"/>
          <p:nvPr/>
        </p:nvSpPr>
        <p:spPr>
          <a:xfrm>
            <a:off x="7056408" y="3890513"/>
            <a:ext cx="4011283" cy="1477328"/>
          </a:xfrm>
          <a:prstGeom prst="rect">
            <a:avLst/>
          </a:prstGeom>
          <a:noFill/>
        </p:spPr>
        <p:txBody>
          <a:bodyPr wrap="square" rtlCol="0">
            <a:spAutoFit/>
          </a:bodyPr>
          <a:lstStyle/>
          <a:p>
            <a:r>
              <a:rPr lang="en-US" b="1" dirty="0">
                <a:solidFill>
                  <a:schemeClr val="accent5"/>
                </a:solidFill>
              </a:rPr>
              <a:t>1. </a:t>
            </a:r>
            <a:r>
              <a:rPr lang="en-US" dirty="0"/>
              <a:t>After grapes are ripe on the vines, they are picked. </a:t>
            </a:r>
            <a:r>
              <a:rPr lang="en-US" b="1" dirty="0">
                <a:solidFill>
                  <a:schemeClr val="accent5"/>
                </a:solidFill>
              </a:rPr>
              <a:t>2.</a:t>
            </a:r>
            <a:r>
              <a:rPr lang="en-US" dirty="0"/>
              <a:t> Grapes get cleaned. </a:t>
            </a:r>
            <a:r>
              <a:rPr lang="en-US" b="1" dirty="0">
                <a:solidFill>
                  <a:schemeClr val="accent5"/>
                </a:solidFill>
              </a:rPr>
              <a:t>3.</a:t>
            </a:r>
            <a:r>
              <a:rPr lang="en-US" dirty="0"/>
              <a:t> Then dried in the sun or by machines. </a:t>
            </a:r>
            <a:r>
              <a:rPr lang="en-US" b="1" dirty="0">
                <a:solidFill>
                  <a:schemeClr val="accent5"/>
                </a:solidFill>
              </a:rPr>
              <a:t>4.</a:t>
            </a:r>
            <a:r>
              <a:rPr lang="en-US" dirty="0"/>
              <a:t> Then packaged.</a:t>
            </a:r>
          </a:p>
        </p:txBody>
      </p:sp>
    </p:spTree>
    <p:extLst>
      <p:ext uri="{BB962C8B-B14F-4D97-AF65-F5344CB8AC3E}">
        <p14:creationId xmlns:p14="http://schemas.microsoft.com/office/powerpoint/2010/main" val="420879115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28547-0202-C22F-84C8-323225895568}"/>
            </a:ext>
          </a:extLst>
        </p:cNvPr>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D171B9B6-A5F9-B09C-A52D-3BA2D37A9D51}"/>
              </a:ext>
            </a:extLst>
          </p:cNvPr>
          <p:cNvSpPr/>
          <p:nvPr/>
        </p:nvSpPr>
        <p:spPr>
          <a:xfrm>
            <a:off x="6385380" y="1604999"/>
            <a:ext cx="5096979" cy="4430041"/>
          </a:xfrm>
          <a:prstGeom prst="roundRect">
            <a:avLst>
              <a:gd name="adj" fmla="val 8077"/>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5F5BD295-2F28-50E8-A539-FC4C882C5F86}"/>
              </a:ext>
            </a:extLst>
          </p:cNvPr>
          <p:cNvSpPr txBox="1"/>
          <p:nvPr/>
        </p:nvSpPr>
        <p:spPr>
          <a:xfrm>
            <a:off x="6766665" y="2751734"/>
            <a:ext cx="2602790" cy="307777"/>
          </a:xfrm>
          <a:prstGeom prst="rect">
            <a:avLst/>
          </a:prstGeom>
          <a:noFill/>
        </p:spPr>
        <p:txBody>
          <a:bodyPr wrap="square" rtlCol="0">
            <a:spAutoFit/>
          </a:bodyPr>
          <a:lstStyle/>
          <a:p>
            <a:r>
              <a:rPr lang="en-US" sz="1400" b="1" dirty="0">
                <a:solidFill>
                  <a:schemeClr val="bg2"/>
                </a:solidFill>
              </a:rPr>
              <a:t>What’s your prediction?</a:t>
            </a:r>
          </a:p>
        </p:txBody>
      </p:sp>
      <p:sp>
        <p:nvSpPr>
          <p:cNvPr id="17" name="Rectangle: Rounded Corners 16">
            <a:extLst>
              <a:ext uri="{FF2B5EF4-FFF2-40B4-BE49-F238E27FC236}">
                <a16:creationId xmlns:a16="http://schemas.microsoft.com/office/drawing/2014/main" id="{3E25B8E3-5329-1DAC-F2FB-E704A39EB5D3}"/>
              </a:ext>
            </a:extLst>
          </p:cNvPr>
          <p:cNvSpPr/>
          <p:nvPr/>
        </p:nvSpPr>
        <p:spPr>
          <a:xfrm>
            <a:off x="6766666" y="3429000"/>
            <a:ext cx="4336764" cy="2220071"/>
          </a:xfrm>
          <a:prstGeom prst="roundRect">
            <a:avLst>
              <a:gd name="adj" fmla="val 10134"/>
            </a:avLst>
          </a:prstGeom>
          <a:solidFill>
            <a:schemeClr val="bg1"/>
          </a:solid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3F4935-0CD4-7BE2-091A-169FBC7CEADD}"/>
              </a:ext>
            </a:extLst>
          </p:cNvPr>
          <p:cNvSpPr>
            <a:spLocks noGrp="1"/>
          </p:cNvSpPr>
          <p:nvPr>
            <p:ph type="title"/>
          </p:nvPr>
        </p:nvSpPr>
        <p:spPr/>
        <p:txBody>
          <a:bodyPr/>
          <a:lstStyle/>
          <a:p>
            <a:r>
              <a:rPr lang="en-US" dirty="0"/>
              <a:t>Let’s Make Predictions</a:t>
            </a:r>
          </a:p>
        </p:txBody>
      </p:sp>
      <p:sp>
        <p:nvSpPr>
          <p:cNvPr id="3" name="Slide Number Placeholder 2">
            <a:extLst>
              <a:ext uri="{FF2B5EF4-FFF2-40B4-BE49-F238E27FC236}">
                <a16:creationId xmlns:a16="http://schemas.microsoft.com/office/drawing/2014/main" id="{C1DF0CC9-20AB-88D6-2865-79E582A7A856}"/>
              </a:ext>
            </a:extLst>
          </p:cNvPr>
          <p:cNvSpPr>
            <a:spLocks noGrp="1"/>
          </p:cNvSpPr>
          <p:nvPr>
            <p:ph type="sldNum" sz="quarter" idx="12"/>
          </p:nvPr>
        </p:nvSpPr>
        <p:spPr/>
        <p:txBody>
          <a:bodyPr/>
          <a:lstStyle/>
          <a:p>
            <a:pPr algn="ctr"/>
            <a:fld id="{3C00FB23-6DD6-48B6-A62D-8FFD9A1B5DC8}" type="slidenum">
              <a:rPr lang="en-US" smtClean="0"/>
              <a:pPr algn="ctr"/>
              <a:t>107</a:t>
            </a:fld>
            <a:endParaRPr lang="en-US" dirty="0"/>
          </a:p>
        </p:txBody>
      </p:sp>
      <p:sp>
        <p:nvSpPr>
          <p:cNvPr id="5" name="Rectangle: Top Corners Rounded 4">
            <a:extLst>
              <a:ext uri="{FF2B5EF4-FFF2-40B4-BE49-F238E27FC236}">
                <a16:creationId xmlns:a16="http://schemas.microsoft.com/office/drawing/2014/main" id="{F208807A-9DDE-EB05-9682-117E13FA5751}"/>
              </a:ext>
            </a:extLst>
          </p:cNvPr>
          <p:cNvSpPr/>
          <p:nvPr/>
        </p:nvSpPr>
        <p:spPr>
          <a:xfrm rot="5400000">
            <a:off x="-53726" y="1990738"/>
            <a:ext cx="2678119" cy="2570676"/>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DB4CADC3-5AA0-7031-0E7B-429182E5F34B}"/>
              </a:ext>
            </a:extLst>
          </p:cNvPr>
          <p:cNvSpPr txBox="1">
            <a:spLocks/>
          </p:cNvSpPr>
          <p:nvPr/>
        </p:nvSpPr>
        <p:spPr>
          <a:xfrm>
            <a:off x="201208" y="2235912"/>
            <a:ext cx="213655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Directions: </a:t>
            </a:r>
            <a:r>
              <a:rPr lang="en-US" sz="1600" dirty="0"/>
              <a:t>write what you think happens to change one food to the other. Then after you research or read the slides, write what actually happens.</a:t>
            </a:r>
          </a:p>
        </p:txBody>
      </p:sp>
      <p:sp>
        <p:nvSpPr>
          <p:cNvPr id="14" name="TextBox 13">
            <a:extLst>
              <a:ext uri="{FF2B5EF4-FFF2-40B4-BE49-F238E27FC236}">
                <a16:creationId xmlns:a16="http://schemas.microsoft.com/office/drawing/2014/main" id="{EF880764-AC96-D626-276A-3CEBAE391CBE}"/>
              </a:ext>
            </a:extLst>
          </p:cNvPr>
          <p:cNvSpPr txBox="1"/>
          <p:nvPr/>
        </p:nvSpPr>
        <p:spPr>
          <a:xfrm>
            <a:off x="6714226" y="2028774"/>
            <a:ext cx="5477774" cy="523220"/>
          </a:xfrm>
          <a:prstGeom prst="rect">
            <a:avLst/>
          </a:prstGeom>
          <a:noFill/>
        </p:spPr>
        <p:txBody>
          <a:bodyPr wrap="square" rtlCol="0">
            <a:spAutoFit/>
          </a:bodyPr>
          <a:lstStyle/>
          <a:p>
            <a:r>
              <a:rPr lang="en-US" sz="2800" b="1" dirty="0">
                <a:solidFill>
                  <a:schemeClr val="bg1"/>
                </a:solidFill>
              </a:rPr>
              <a:t>Milk to Yogurt</a:t>
            </a:r>
          </a:p>
        </p:txBody>
      </p:sp>
      <p:pic>
        <p:nvPicPr>
          <p:cNvPr id="16" name="Graphic 15">
            <a:extLst>
              <a:ext uri="{FF2B5EF4-FFF2-40B4-BE49-F238E27FC236}">
                <a16:creationId xmlns:a16="http://schemas.microsoft.com/office/drawing/2014/main" id="{09DA8E0D-2184-7142-A6BE-7F96358C609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97066" y="3562953"/>
            <a:ext cx="714562" cy="714562"/>
          </a:xfrm>
          <a:prstGeom prst="rect">
            <a:avLst/>
          </a:prstGeom>
        </p:spPr>
      </p:pic>
      <p:pic>
        <p:nvPicPr>
          <p:cNvPr id="6" name="Picture 5">
            <a:extLst>
              <a:ext uri="{FF2B5EF4-FFF2-40B4-BE49-F238E27FC236}">
                <a16:creationId xmlns:a16="http://schemas.microsoft.com/office/drawing/2014/main" id="{89B2B255-2F54-F879-1F8B-8EFBA40A2D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2249" y="1937016"/>
            <a:ext cx="759379" cy="1556362"/>
          </a:xfrm>
          <a:prstGeom prst="rect">
            <a:avLst/>
          </a:prstGeom>
        </p:spPr>
      </p:pic>
      <p:pic>
        <p:nvPicPr>
          <p:cNvPr id="10" name="Picture 9">
            <a:extLst>
              <a:ext uri="{FF2B5EF4-FFF2-40B4-BE49-F238E27FC236}">
                <a16:creationId xmlns:a16="http://schemas.microsoft.com/office/drawing/2014/main" id="{4740DAF6-CABE-09FA-A1A5-62E5A223F3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3064" y="4334061"/>
            <a:ext cx="1162838" cy="1457238"/>
          </a:xfrm>
          <a:prstGeom prst="rect">
            <a:avLst/>
          </a:prstGeom>
        </p:spPr>
      </p:pic>
      <p:sp>
        <p:nvSpPr>
          <p:cNvPr id="15" name="TextBox 14">
            <a:extLst>
              <a:ext uri="{FF2B5EF4-FFF2-40B4-BE49-F238E27FC236}">
                <a16:creationId xmlns:a16="http://schemas.microsoft.com/office/drawing/2014/main" id="{DBAE8BF2-6750-BEFD-5909-2B3D3A03AD09}"/>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1</a:t>
            </a:r>
          </a:p>
        </p:txBody>
      </p:sp>
    </p:spTree>
    <p:extLst>
      <p:ext uri="{BB962C8B-B14F-4D97-AF65-F5344CB8AC3E}">
        <p14:creationId xmlns:p14="http://schemas.microsoft.com/office/powerpoint/2010/main" val="270404904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232A1-4871-D0B7-D01B-12C917BCBCFA}"/>
            </a:ext>
          </a:extLst>
        </p:cNvPr>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CAE17FCE-46E4-5DF8-1303-188E6AFB8586}"/>
              </a:ext>
            </a:extLst>
          </p:cNvPr>
          <p:cNvSpPr/>
          <p:nvPr/>
        </p:nvSpPr>
        <p:spPr>
          <a:xfrm>
            <a:off x="5328256" y="1604999"/>
            <a:ext cx="6154104" cy="4430041"/>
          </a:xfrm>
          <a:prstGeom prst="roundRect">
            <a:avLst>
              <a:gd name="adj" fmla="val 8077"/>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9BA94AA4-DC30-F26D-7D47-88764A38D2B5}"/>
              </a:ext>
            </a:extLst>
          </p:cNvPr>
          <p:cNvSpPr/>
          <p:nvPr/>
        </p:nvSpPr>
        <p:spPr>
          <a:xfrm>
            <a:off x="5739929" y="3429000"/>
            <a:ext cx="5363501" cy="2220071"/>
          </a:xfrm>
          <a:prstGeom prst="roundRect">
            <a:avLst>
              <a:gd name="adj" fmla="val 10134"/>
            </a:avLst>
          </a:prstGeom>
          <a:solidFill>
            <a:schemeClr val="bg1"/>
          </a:solid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2B9047-C0A5-D916-842A-16A85C943C2E}"/>
              </a:ext>
            </a:extLst>
          </p:cNvPr>
          <p:cNvSpPr>
            <a:spLocks noGrp="1"/>
          </p:cNvSpPr>
          <p:nvPr>
            <p:ph type="title"/>
          </p:nvPr>
        </p:nvSpPr>
        <p:spPr/>
        <p:txBody>
          <a:bodyPr/>
          <a:lstStyle/>
          <a:p>
            <a:r>
              <a:rPr lang="en-US" dirty="0"/>
              <a:t>Let’s Make Predictions</a:t>
            </a:r>
          </a:p>
        </p:txBody>
      </p:sp>
      <p:sp>
        <p:nvSpPr>
          <p:cNvPr id="3" name="Slide Number Placeholder 2">
            <a:extLst>
              <a:ext uri="{FF2B5EF4-FFF2-40B4-BE49-F238E27FC236}">
                <a16:creationId xmlns:a16="http://schemas.microsoft.com/office/drawing/2014/main" id="{C56A425E-79F1-63BD-0F4B-DB1E48A7D74A}"/>
              </a:ext>
            </a:extLst>
          </p:cNvPr>
          <p:cNvSpPr>
            <a:spLocks noGrp="1"/>
          </p:cNvSpPr>
          <p:nvPr>
            <p:ph type="sldNum" sz="quarter" idx="12"/>
          </p:nvPr>
        </p:nvSpPr>
        <p:spPr/>
        <p:txBody>
          <a:bodyPr/>
          <a:lstStyle/>
          <a:p>
            <a:pPr algn="ctr"/>
            <a:fld id="{3C00FB23-6DD6-48B6-A62D-8FFD9A1B5DC8}" type="slidenum">
              <a:rPr lang="en-US" smtClean="0"/>
              <a:pPr algn="ctr"/>
              <a:t>108</a:t>
            </a:fld>
            <a:endParaRPr lang="en-US" dirty="0"/>
          </a:p>
        </p:txBody>
      </p:sp>
      <p:sp>
        <p:nvSpPr>
          <p:cNvPr id="5" name="Rectangle: Top Corners Rounded 4">
            <a:extLst>
              <a:ext uri="{FF2B5EF4-FFF2-40B4-BE49-F238E27FC236}">
                <a16:creationId xmlns:a16="http://schemas.microsoft.com/office/drawing/2014/main" id="{4A0E8DE7-F2CA-745D-AB85-3B310BCB0542}"/>
              </a:ext>
            </a:extLst>
          </p:cNvPr>
          <p:cNvSpPr/>
          <p:nvPr/>
        </p:nvSpPr>
        <p:spPr>
          <a:xfrm rot="5400000">
            <a:off x="-53726" y="1990738"/>
            <a:ext cx="2678119" cy="2570676"/>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94A67770-1264-0EA8-4512-C0DE36C99D37}"/>
              </a:ext>
            </a:extLst>
          </p:cNvPr>
          <p:cNvSpPr txBox="1">
            <a:spLocks/>
          </p:cNvSpPr>
          <p:nvPr/>
        </p:nvSpPr>
        <p:spPr>
          <a:xfrm>
            <a:off x="201208" y="2235912"/>
            <a:ext cx="213655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Directions: </a:t>
            </a:r>
            <a:r>
              <a:rPr lang="en-US" sz="1600" dirty="0"/>
              <a:t>write what you think happens to change one food to the other. Then after you research or read the slides, write what actually happens.</a:t>
            </a:r>
          </a:p>
        </p:txBody>
      </p:sp>
      <p:sp>
        <p:nvSpPr>
          <p:cNvPr id="14" name="TextBox 13">
            <a:extLst>
              <a:ext uri="{FF2B5EF4-FFF2-40B4-BE49-F238E27FC236}">
                <a16:creationId xmlns:a16="http://schemas.microsoft.com/office/drawing/2014/main" id="{EBA0BE73-FF8E-1D03-9E0A-1DAEAB11F4D8}"/>
              </a:ext>
            </a:extLst>
          </p:cNvPr>
          <p:cNvSpPr txBox="1"/>
          <p:nvPr/>
        </p:nvSpPr>
        <p:spPr>
          <a:xfrm>
            <a:off x="5739929" y="2052947"/>
            <a:ext cx="5477774" cy="523220"/>
          </a:xfrm>
          <a:prstGeom prst="rect">
            <a:avLst/>
          </a:prstGeom>
          <a:noFill/>
        </p:spPr>
        <p:txBody>
          <a:bodyPr wrap="square" rtlCol="0">
            <a:spAutoFit/>
          </a:bodyPr>
          <a:lstStyle/>
          <a:p>
            <a:r>
              <a:rPr lang="en-US" sz="2800" b="1" dirty="0">
                <a:solidFill>
                  <a:schemeClr val="bg1"/>
                </a:solidFill>
              </a:rPr>
              <a:t>Milk to Yogurt</a:t>
            </a:r>
          </a:p>
        </p:txBody>
      </p:sp>
      <p:pic>
        <p:nvPicPr>
          <p:cNvPr id="16" name="Graphic 15">
            <a:extLst>
              <a:ext uri="{FF2B5EF4-FFF2-40B4-BE49-F238E27FC236}">
                <a16:creationId xmlns:a16="http://schemas.microsoft.com/office/drawing/2014/main" id="{DE195A4F-69B4-9AFC-44AC-D1C19BC54A6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482454" y="3562953"/>
            <a:ext cx="714562" cy="714562"/>
          </a:xfrm>
          <a:prstGeom prst="rect">
            <a:avLst/>
          </a:prstGeom>
        </p:spPr>
      </p:pic>
      <p:pic>
        <p:nvPicPr>
          <p:cNvPr id="6" name="Picture 5">
            <a:extLst>
              <a:ext uri="{FF2B5EF4-FFF2-40B4-BE49-F238E27FC236}">
                <a16:creationId xmlns:a16="http://schemas.microsoft.com/office/drawing/2014/main" id="{4B2E2719-B9A1-27CC-EFC9-B5DF488C92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7637" y="1937016"/>
            <a:ext cx="759379" cy="1556362"/>
          </a:xfrm>
          <a:prstGeom prst="rect">
            <a:avLst/>
          </a:prstGeom>
        </p:spPr>
      </p:pic>
      <p:pic>
        <p:nvPicPr>
          <p:cNvPr id="10" name="Picture 9">
            <a:extLst>
              <a:ext uri="{FF2B5EF4-FFF2-40B4-BE49-F238E27FC236}">
                <a16:creationId xmlns:a16="http://schemas.microsoft.com/office/drawing/2014/main" id="{F51142E7-1433-6CB8-BAAC-45725283A4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98452" y="4334061"/>
            <a:ext cx="1162838" cy="1457238"/>
          </a:xfrm>
          <a:prstGeom prst="rect">
            <a:avLst/>
          </a:prstGeom>
        </p:spPr>
      </p:pic>
      <p:sp>
        <p:nvSpPr>
          <p:cNvPr id="15" name="TextBox 14">
            <a:extLst>
              <a:ext uri="{FF2B5EF4-FFF2-40B4-BE49-F238E27FC236}">
                <a16:creationId xmlns:a16="http://schemas.microsoft.com/office/drawing/2014/main" id="{36C8F7C6-9845-EA58-09B0-574B8EEA380F}"/>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1</a:t>
            </a:r>
          </a:p>
        </p:txBody>
      </p:sp>
      <p:sp>
        <p:nvSpPr>
          <p:cNvPr id="7" name="TextBox 6">
            <a:extLst>
              <a:ext uri="{FF2B5EF4-FFF2-40B4-BE49-F238E27FC236}">
                <a16:creationId xmlns:a16="http://schemas.microsoft.com/office/drawing/2014/main" id="{F1C009F5-1858-1DBC-05D2-A8178475A797}"/>
              </a:ext>
            </a:extLst>
          </p:cNvPr>
          <p:cNvSpPr txBox="1"/>
          <p:nvPr/>
        </p:nvSpPr>
        <p:spPr>
          <a:xfrm>
            <a:off x="5739929" y="2816069"/>
            <a:ext cx="2602790" cy="307777"/>
          </a:xfrm>
          <a:prstGeom prst="rect">
            <a:avLst/>
          </a:prstGeom>
          <a:noFill/>
        </p:spPr>
        <p:txBody>
          <a:bodyPr wrap="square" rtlCol="0">
            <a:spAutoFit/>
          </a:bodyPr>
          <a:lstStyle/>
          <a:p>
            <a:r>
              <a:rPr lang="en-US" sz="1400" b="1" dirty="0">
                <a:solidFill>
                  <a:schemeClr val="bg2"/>
                </a:solidFill>
              </a:rPr>
              <a:t>What actually happens?</a:t>
            </a:r>
          </a:p>
        </p:txBody>
      </p:sp>
      <p:sp>
        <p:nvSpPr>
          <p:cNvPr id="13" name="TextBox 12">
            <a:extLst>
              <a:ext uri="{FF2B5EF4-FFF2-40B4-BE49-F238E27FC236}">
                <a16:creationId xmlns:a16="http://schemas.microsoft.com/office/drawing/2014/main" id="{2DA88379-DA3D-643F-A661-12969FA19221}"/>
              </a:ext>
            </a:extLst>
          </p:cNvPr>
          <p:cNvSpPr txBox="1"/>
          <p:nvPr/>
        </p:nvSpPr>
        <p:spPr>
          <a:xfrm>
            <a:off x="5922237" y="3661872"/>
            <a:ext cx="4998883" cy="1754326"/>
          </a:xfrm>
          <a:prstGeom prst="rect">
            <a:avLst/>
          </a:prstGeom>
          <a:noFill/>
        </p:spPr>
        <p:txBody>
          <a:bodyPr wrap="square" rtlCol="0">
            <a:spAutoFit/>
          </a:bodyPr>
          <a:lstStyle/>
          <a:p>
            <a:r>
              <a:rPr lang="en-US" b="1" dirty="0">
                <a:solidFill>
                  <a:schemeClr val="accent5"/>
                </a:solidFill>
              </a:rPr>
              <a:t>1. </a:t>
            </a:r>
            <a:r>
              <a:rPr lang="en-US" dirty="0"/>
              <a:t>Milk is heated and cooled. </a:t>
            </a:r>
            <a:r>
              <a:rPr lang="en-US" b="1" dirty="0">
                <a:solidFill>
                  <a:schemeClr val="accent5"/>
                </a:solidFill>
              </a:rPr>
              <a:t>2.</a:t>
            </a:r>
            <a:r>
              <a:rPr lang="en-US" dirty="0"/>
              <a:t> Starter culture (live healthy bacteria) is added. </a:t>
            </a:r>
            <a:br>
              <a:rPr lang="en-US" dirty="0"/>
            </a:br>
            <a:r>
              <a:rPr lang="en-US" b="1" dirty="0">
                <a:solidFill>
                  <a:schemeClr val="accent5"/>
                </a:solidFill>
              </a:rPr>
              <a:t>3.</a:t>
            </a:r>
            <a:r>
              <a:rPr lang="en-US" dirty="0"/>
              <a:t> The culture eats the milk sugar and turns the milk into creamy thick yogurt (a process called fermentation). </a:t>
            </a:r>
            <a:r>
              <a:rPr lang="en-US" b="1" dirty="0">
                <a:solidFill>
                  <a:schemeClr val="accent5"/>
                </a:solidFill>
              </a:rPr>
              <a:t>4.</a:t>
            </a:r>
            <a:r>
              <a:rPr lang="en-US" dirty="0"/>
              <a:t> The yogurt is cooled and packaged.</a:t>
            </a:r>
          </a:p>
        </p:txBody>
      </p:sp>
    </p:spTree>
    <p:extLst>
      <p:ext uri="{BB962C8B-B14F-4D97-AF65-F5344CB8AC3E}">
        <p14:creationId xmlns:p14="http://schemas.microsoft.com/office/powerpoint/2010/main" val="208989884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F1517-531B-C270-F9CC-017C19F096FB}"/>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1F638FF4-CFA1-F67F-3111-DDD6D9B051DE}"/>
              </a:ext>
            </a:extLst>
          </p:cNvPr>
          <p:cNvSpPr/>
          <p:nvPr/>
        </p:nvSpPr>
        <p:spPr>
          <a:xfrm>
            <a:off x="6385380" y="1604999"/>
            <a:ext cx="5096979" cy="4430041"/>
          </a:xfrm>
          <a:prstGeom prst="roundRect">
            <a:avLst>
              <a:gd name="adj" fmla="val 8077"/>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9CE02867-ADFA-663A-8F4E-2916BA55F63C}"/>
              </a:ext>
            </a:extLst>
          </p:cNvPr>
          <p:cNvSpPr txBox="1"/>
          <p:nvPr/>
        </p:nvSpPr>
        <p:spPr>
          <a:xfrm>
            <a:off x="6766665" y="2751734"/>
            <a:ext cx="2602790" cy="307777"/>
          </a:xfrm>
          <a:prstGeom prst="rect">
            <a:avLst/>
          </a:prstGeom>
          <a:noFill/>
        </p:spPr>
        <p:txBody>
          <a:bodyPr wrap="square" rtlCol="0">
            <a:spAutoFit/>
          </a:bodyPr>
          <a:lstStyle/>
          <a:p>
            <a:r>
              <a:rPr lang="en-US" sz="1400" b="1" dirty="0">
                <a:solidFill>
                  <a:schemeClr val="bg2"/>
                </a:solidFill>
              </a:rPr>
              <a:t>What’s your prediction?</a:t>
            </a:r>
          </a:p>
        </p:txBody>
      </p:sp>
      <p:sp>
        <p:nvSpPr>
          <p:cNvPr id="17" name="Rectangle: Rounded Corners 16">
            <a:extLst>
              <a:ext uri="{FF2B5EF4-FFF2-40B4-BE49-F238E27FC236}">
                <a16:creationId xmlns:a16="http://schemas.microsoft.com/office/drawing/2014/main" id="{59C0066F-5D8E-59EF-5AE4-BFAC1E096E91}"/>
              </a:ext>
            </a:extLst>
          </p:cNvPr>
          <p:cNvSpPr/>
          <p:nvPr/>
        </p:nvSpPr>
        <p:spPr>
          <a:xfrm>
            <a:off x="6766666" y="3429000"/>
            <a:ext cx="4336764" cy="2220071"/>
          </a:xfrm>
          <a:prstGeom prst="roundRect">
            <a:avLst>
              <a:gd name="adj" fmla="val 10134"/>
            </a:avLst>
          </a:prstGeom>
          <a:solidFill>
            <a:schemeClr val="bg1"/>
          </a:solid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905703-07CF-3352-9CF2-D3BCAE1D9FB7}"/>
              </a:ext>
            </a:extLst>
          </p:cNvPr>
          <p:cNvSpPr>
            <a:spLocks noGrp="1"/>
          </p:cNvSpPr>
          <p:nvPr>
            <p:ph type="title"/>
          </p:nvPr>
        </p:nvSpPr>
        <p:spPr/>
        <p:txBody>
          <a:bodyPr/>
          <a:lstStyle/>
          <a:p>
            <a:r>
              <a:rPr lang="en-US" dirty="0"/>
              <a:t>Let’s Make Predictions</a:t>
            </a:r>
          </a:p>
        </p:txBody>
      </p:sp>
      <p:sp>
        <p:nvSpPr>
          <p:cNvPr id="3" name="Slide Number Placeholder 2">
            <a:extLst>
              <a:ext uri="{FF2B5EF4-FFF2-40B4-BE49-F238E27FC236}">
                <a16:creationId xmlns:a16="http://schemas.microsoft.com/office/drawing/2014/main" id="{B360D0C2-9C28-6DA1-B92E-4AD13FAC10CB}"/>
              </a:ext>
            </a:extLst>
          </p:cNvPr>
          <p:cNvSpPr>
            <a:spLocks noGrp="1"/>
          </p:cNvSpPr>
          <p:nvPr>
            <p:ph type="sldNum" sz="quarter" idx="12"/>
          </p:nvPr>
        </p:nvSpPr>
        <p:spPr/>
        <p:txBody>
          <a:bodyPr/>
          <a:lstStyle/>
          <a:p>
            <a:pPr algn="ctr"/>
            <a:fld id="{3C00FB23-6DD6-48B6-A62D-8FFD9A1B5DC8}" type="slidenum">
              <a:rPr lang="en-US" smtClean="0"/>
              <a:pPr algn="ctr"/>
              <a:t>109</a:t>
            </a:fld>
            <a:endParaRPr lang="en-US" dirty="0"/>
          </a:p>
        </p:txBody>
      </p:sp>
      <p:sp>
        <p:nvSpPr>
          <p:cNvPr id="5" name="Rectangle: Top Corners Rounded 4">
            <a:extLst>
              <a:ext uri="{FF2B5EF4-FFF2-40B4-BE49-F238E27FC236}">
                <a16:creationId xmlns:a16="http://schemas.microsoft.com/office/drawing/2014/main" id="{1C7590D8-4700-8974-A674-9E5D7FA63BF1}"/>
              </a:ext>
            </a:extLst>
          </p:cNvPr>
          <p:cNvSpPr/>
          <p:nvPr/>
        </p:nvSpPr>
        <p:spPr>
          <a:xfrm rot="5400000">
            <a:off x="-53726" y="1990738"/>
            <a:ext cx="2678119" cy="2570676"/>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ECDA14BE-B18D-1D19-D9FE-6BDBACBD1F03}"/>
              </a:ext>
            </a:extLst>
          </p:cNvPr>
          <p:cNvSpPr txBox="1">
            <a:spLocks/>
          </p:cNvSpPr>
          <p:nvPr/>
        </p:nvSpPr>
        <p:spPr>
          <a:xfrm>
            <a:off x="201208" y="2235912"/>
            <a:ext cx="213655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Directions: </a:t>
            </a:r>
            <a:r>
              <a:rPr lang="en-US" sz="1600" dirty="0"/>
              <a:t>write what you think happens to change one food to the other. Then after you research or read the slides, write what actually happens.</a:t>
            </a:r>
          </a:p>
        </p:txBody>
      </p:sp>
      <p:sp>
        <p:nvSpPr>
          <p:cNvPr id="14" name="TextBox 13">
            <a:extLst>
              <a:ext uri="{FF2B5EF4-FFF2-40B4-BE49-F238E27FC236}">
                <a16:creationId xmlns:a16="http://schemas.microsoft.com/office/drawing/2014/main" id="{F122BB01-3905-70EA-9937-50C91F89379A}"/>
              </a:ext>
            </a:extLst>
          </p:cNvPr>
          <p:cNvSpPr txBox="1"/>
          <p:nvPr/>
        </p:nvSpPr>
        <p:spPr>
          <a:xfrm>
            <a:off x="6714226" y="1998180"/>
            <a:ext cx="5477774" cy="523220"/>
          </a:xfrm>
          <a:prstGeom prst="rect">
            <a:avLst/>
          </a:prstGeom>
          <a:noFill/>
        </p:spPr>
        <p:txBody>
          <a:bodyPr wrap="square" rtlCol="0">
            <a:spAutoFit/>
          </a:bodyPr>
          <a:lstStyle/>
          <a:p>
            <a:r>
              <a:rPr lang="en-US" sz="2800" b="1" dirty="0">
                <a:solidFill>
                  <a:schemeClr val="bg1"/>
                </a:solidFill>
              </a:rPr>
              <a:t>Carrots to Baby Carrots</a:t>
            </a:r>
          </a:p>
        </p:txBody>
      </p:sp>
      <p:pic>
        <p:nvPicPr>
          <p:cNvPr id="16" name="Graphic 15">
            <a:extLst>
              <a:ext uri="{FF2B5EF4-FFF2-40B4-BE49-F238E27FC236}">
                <a16:creationId xmlns:a16="http://schemas.microsoft.com/office/drawing/2014/main" id="{7582BA0C-F690-FEE9-CF67-3D3D3E93416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244041" y="3531610"/>
            <a:ext cx="714562" cy="714562"/>
          </a:xfrm>
          <a:prstGeom prst="rect">
            <a:avLst/>
          </a:prstGeom>
        </p:spPr>
      </p:pic>
      <p:pic>
        <p:nvPicPr>
          <p:cNvPr id="8" name="Picture 7">
            <a:extLst>
              <a:ext uri="{FF2B5EF4-FFF2-40B4-BE49-F238E27FC236}">
                <a16:creationId xmlns:a16="http://schemas.microsoft.com/office/drawing/2014/main" id="{6D4D0E46-878E-9488-396A-4F51F07C3C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5563" y="2235912"/>
            <a:ext cx="2602790" cy="1221844"/>
          </a:xfrm>
          <a:prstGeom prst="rect">
            <a:avLst/>
          </a:prstGeom>
        </p:spPr>
      </p:pic>
      <p:pic>
        <p:nvPicPr>
          <p:cNvPr id="12" name="Picture 11">
            <a:extLst>
              <a:ext uri="{FF2B5EF4-FFF2-40B4-BE49-F238E27FC236}">
                <a16:creationId xmlns:a16="http://schemas.microsoft.com/office/drawing/2014/main" id="{90C12B53-9236-F20F-D192-4A897D0725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4901" y="4348368"/>
            <a:ext cx="1652841" cy="1221844"/>
          </a:xfrm>
          <a:prstGeom prst="rect">
            <a:avLst/>
          </a:prstGeom>
        </p:spPr>
      </p:pic>
      <p:sp>
        <p:nvSpPr>
          <p:cNvPr id="15" name="TextBox 14">
            <a:extLst>
              <a:ext uri="{FF2B5EF4-FFF2-40B4-BE49-F238E27FC236}">
                <a16:creationId xmlns:a16="http://schemas.microsoft.com/office/drawing/2014/main" id="{DE850E27-A306-5143-5FFA-91DD6601BB53}"/>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1</a:t>
            </a:r>
          </a:p>
        </p:txBody>
      </p:sp>
    </p:spTree>
    <p:extLst>
      <p:ext uri="{BB962C8B-B14F-4D97-AF65-F5344CB8AC3E}">
        <p14:creationId xmlns:p14="http://schemas.microsoft.com/office/powerpoint/2010/main" val="81005890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4E468-E3B5-D49A-03B1-702B19578AD4}"/>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6A61EA8A-38D5-382E-CC8F-7243A64FBA1A}"/>
              </a:ext>
            </a:extLst>
          </p:cNvPr>
          <p:cNvSpPr/>
          <p:nvPr/>
        </p:nvSpPr>
        <p:spPr>
          <a:xfrm>
            <a:off x="6385380" y="1604999"/>
            <a:ext cx="5096979" cy="4430041"/>
          </a:xfrm>
          <a:prstGeom prst="roundRect">
            <a:avLst>
              <a:gd name="adj" fmla="val 8077"/>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CB0BFDFE-B393-9591-7D71-5BAD67A3B9ED}"/>
              </a:ext>
            </a:extLst>
          </p:cNvPr>
          <p:cNvSpPr/>
          <p:nvPr/>
        </p:nvSpPr>
        <p:spPr>
          <a:xfrm>
            <a:off x="6766666" y="3429000"/>
            <a:ext cx="4336764" cy="2220071"/>
          </a:xfrm>
          <a:prstGeom prst="roundRect">
            <a:avLst>
              <a:gd name="adj" fmla="val 10134"/>
            </a:avLst>
          </a:prstGeom>
          <a:solidFill>
            <a:schemeClr val="bg1"/>
          </a:solid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8D1D8E-A28C-2C34-DF34-7171A67101E3}"/>
              </a:ext>
            </a:extLst>
          </p:cNvPr>
          <p:cNvSpPr>
            <a:spLocks noGrp="1"/>
          </p:cNvSpPr>
          <p:nvPr>
            <p:ph type="title"/>
          </p:nvPr>
        </p:nvSpPr>
        <p:spPr/>
        <p:txBody>
          <a:bodyPr/>
          <a:lstStyle/>
          <a:p>
            <a:r>
              <a:rPr lang="en-US" dirty="0"/>
              <a:t>Let’s Make Predictions</a:t>
            </a:r>
          </a:p>
        </p:txBody>
      </p:sp>
      <p:sp>
        <p:nvSpPr>
          <p:cNvPr id="3" name="Slide Number Placeholder 2">
            <a:extLst>
              <a:ext uri="{FF2B5EF4-FFF2-40B4-BE49-F238E27FC236}">
                <a16:creationId xmlns:a16="http://schemas.microsoft.com/office/drawing/2014/main" id="{2267A1A4-CB24-948C-5C2F-95FB013CFD91}"/>
              </a:ext>
            </a:extLst>
          </p:cNvPr>
          <p:cNvSpPr>
            <a:spLocks noGrp="1"/>
          </p:cNvSpPr>
          <p:nvPr>
            <p:ph type="sldNum" sz="quarter" idx="12"/>
          </p:nvPr>
        </p:nvSpPr>
        <p:spPr/>
        <p:txBody>
          <a:bodyPr/>
          <a:lstStyle/>
          <a:p>
            <a:pPr algn="ctr"/>
            <a:fld id="{3C00FB23-6DD6-48B6-A62D-8FFD9A1B5DC8}" type="slidenum">
              <a:rPr lang="en-US" smtClean="0"/>
              <a:pPr algn="ctr"/>
              <a:t>110</a:t>
            </a:fld>
            <a:endParaRPr lang="en-US" dirty="0"/>
          </a:p>
        </p:txBody>
      </p:sp>
      <p:sp>
        <p:nvSpPr>
          <p:cNvPr id="5" name="Rectangle: Top Corners Rounded 4">
            <a:extLst>
              <a:ext uri="{FF2B5EF4-FFF2-40B4-BE49-F238E27FC236}">
                <a16:creationId xmlns:a16="http://schemas.microsoft.com/office/drawing/2014/main" id="{8A2E251B-7782-DA79-4852-A56EBF5F757B}"/>
              </a:ext>
            </a:extLst>
          </p:cNvPr>
          <p:cNvSpPr/>
          <p:nvPr/>
        </p:nvSpPr>
        <p:spPr>
          <a:xfrm rot="5400000">
            <a:off x="-53726" y="1990738"/>
            <a:ext cx="2678119" cy="2570676"/>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DBAD218C-8CA9-73EA-1A92-8C7A2B959ACE}"/>
              </a:ext>
            </a:extLst>
          </p:cNvPr>
          <p:cNvSpPr txBox="1">
            <a:spLocks/>
          </p:cNvSpPr>
          <p:nvPr/>
        </p:nvSpPr>
        <p:spPr>
          <a:xfrm>
            <a:off x="201208" y="2235912"/>
            <a:ext cx="213655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Directions: </a:t>
            </a:r>
            <a:r>
              <a:rPr lang="en-US" sz="1600" dirty="0"/>
              <a:t>write what you think happens to change one food to the other. Then after you research or read the slides, write what actually happens.</a:t>
            </a:r>
          </a:p>
        </p:txBody>
      </p:sp>
      <p:sp>
        <p:nvSpPr>
          <p:cNvPr id="14" name="TextBox 13">
            <a:extLst>
              <a:ext uri="{FF2B5EF4-FFF2-40B4-BE49-F238E27FC236}">
                <a16:creationId xmlns:a16="http://schemas.microsoft.com/office/drawing/2014/main" id="{6B0DF7B0-6FE9-9048-BC02-2350AF82F124}"/>
              </a:ext>
            </a:extLst>
          </p:cNvPr>
          <p:cNvSpPr txBox="1"/>
          <p:nvPr/>
        </p:nvSpPr>
        <p:spPr>
          <a:xfrm>
            <a:off x="6714226" y="1998180"/>
            <a:ext cx="5477774" cy="523220"/>
          </a:xfrm>
          <a:prstGeom prst="rect">
            <a:avLst/>
          </a:prstGeom>
          <a:noFill/>
        </p:spPr>
        <p:txBody>
          <a:bodyPr wrap="square" rtlCol="0">
            <a:spAutoFit/>
          </a:bodyPr>
          <a:lstStyle/>
          <a:p>
            <a:r>
              <a:rPr lang="en-US" sz="2800" b="1" dirty="0">
                <a:solidFill>
                  <a:schemeClr val="bg1"/>
                </a:solidFill>
              </a:rPr>
              <a:t>Carrots to Baby Carrots</a:t>
            </a:r>
          </a:p>
        </p:txBody>
      </p:sp>
      <p:pic>
        <p:nvPicPr>
          <p:cNvPr id="16" name="Graphic 15">
            <a:extLst>
              <a:ext uri="{FF2B5EF4-FFF2-40B4-BE49-F238E27FC236}">
                <a16:creationId xmlns:a16="http://schemas.microsoft.com/office/drawing/2014/main" id="{A133EDDB-2598-1FCC-26C9-63F7F84B2BD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244041" y="3531610"/>
            <a:ext cx="714562" cy="714562"/>
          </a:xfrm>
          <a:prstGeom prst="rect">
            <a:avLst/>
          </a:prstGeom>
        </p:spPr>
      </p:pic>
      <p:pic>
        <p:nvPicPr>
          <p:cNvPr id="8" name="Picture 7">
            <a:extLst>
              <a:ext uri="{FF2B5EF4-FFF2-40B4-BE49-F238E27FC236}">
                <a16:creationId xmlns:a16="http://schemas.microsoft.com/office/drawing/2014/main" id="{AAFEC368-B68D-00CD-FA1C-D53E19C126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5563" y="2235912"/>
            <a:ext cx="2602790" cy="1221844"/>
          </a:xfrm>
          <a:prstGeom prst="rect">
            <a:avLst/>
          </a:prstGeom>
        </p:spPr>
      </p:pic>
      <p:pic>
        <p:nvPicPr>
          <p:cNvPr id="12" name="Picture 11">
            <a:extLst>
              <a:ext uri="{FF2B5EF4-FFF2-40B4-BE49-F238E27FC236}">
                <a16:creationId xmlns:a16="http://schemas.microsoft.com/office/drawing/2014/main" id="{182895A3-30AA-2B03-0D70-70BEFCB9B3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4901" y="4348368"/>
            <a:ext cx="1652841" cy="1221844"/>
          </a:xfrm>
          <a:prstGeom prst="rect">
            <a:avLst/>
          </a:prstGeom>
        </p:spPr>
      </p:pic>
      <p:sp>
        <p:nvSpPr>
          <p:cNvPr id="15" name="TextBox 14">
            <a:extLst>
              <a:ext uri="{FF2B5EF4-FFF2-40B4-BE49-F238E27FC236}">
                <a16:creationId xmlns:a16="http://schemas.microsoft.com/office/drawing/2014/main" id="{A5AD0700-51EB-8A79-62AF-D4B1693160CE}"/>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1</a:t>
            </a:r>
          </a:p>
        </p:txBody>
      </p:sp>
      <p:sp>
        <p:nvSpPr>
          <p:cNvPr id="7" name="TextBox 6">
            <a:extLst>
              <a:ext uri="{FF2B5EF4-FFF2-40B4-BE49-F238E27FC236}">
                <a16:creationId xmlns:a16="http://schemas.microsoft.com/office/drawing/2014/main" id="{1038A2AA-58DD-2112-A931-5C828D1A546E}"/>
              </a:ext>
            </a:extLst>
          </p:cNvPr>
          <p:cNvSpPr txBox="1"/>
          <p:nvPr/>
        </p:nvSpPr>
        <p:spPr>
          <a:xfrm>
            <a:off x="6755991" y="2735254"/>
            <a:ext cx="2602790" cy="307777"/>
          </a:xfrm>
          <a:prstGeom prst="rect">
            <a:avLst/>
          </a:prstGeom>
          <a:noFill/>
        </p:spPr>
        <p:txBody>
          <a:bodyPr wrap="square" rtlCol="0">
            <a:spAutoFit/>
          </a:bodyPr>
          <a:lstStyle/>
          <a:p>
            <a:r>
              <a:rPr lang="en-US" sz="1400" b="1" dirty="0">
                <a:solidFill>
                  <a:schemeClr val="bg2"/>
                </a:solidFill>
              </a:rPr>
              <a:t>What actually happens?</a:t>
            </a:r>
          </a:p>
        </p:txBody>
      </p:sp>
      <p:sp>
        <p:nvSpPr>
          <p:cNvPr id="13" name="TextBox 12">
            <a:extLst>
              <a:ext uri="{FF2B5EF4-FFF2-40B4-BE49-F238E27FC236}">
                <a16:creationId xmlns:a16="http://schemas.microsoft.com/office/drawing/2014/main" id="{2919BE09-EB30-4506-3766-C52034BBFA85}"/>
              </a:ext>
            </a:extLst>
          </p:cNvPr>
          <p:cNvSpPr txBox="1"/>
          <p:nvPr/>
        </p:nvSpPr>
        <p:spPr>
          <a:xfrm>
            <a:off x="6949494" y="3800371"/>
            <a:ext cx="3968750" cy="1477328"/>
          </a:xfrm>
          <a:prstGeom prst="rect">
            <a:avLst/>
          </a:prstGeom>
          <a:noFill/>
        </p:spPr>
        <p:txBody>
          <a:bodyPr wrap="square" rtlCol="0">
            <a:spAutoFit/>
          </a:bodyPr>
          <a:lstStyle/>
          <a:p>
            <a:r>
              <a:rPr lang="en-US" b="1" dirty="0">
                <a:solidFill>
                  <a:schemeClr val="accent5"/>
                </a:solidFill>
              </a:rPr>
              <a:t>1. </a:t>
            </a:r>
            <a:r>
              <a:rPr lang="en-US" dirty="0"/>
              <a:t>Carrots are picked out of the ground. </a:t>
            </a:r>
            <a:r>
              <a:rPr lang="en-US" b="1" dirty="0">
                <a:solidFill>
                  <a:schemeClr val="accent5"/>
                </a:solidFill>
              </a:rPr>
              <a:t>2.</a:t>
            </a:r>
            <a:r>
              <a:rPr lang="en-US" dirty="0"/>
              <a:t> Carrots get sorted, cleaned, cut, peeled, and cleaned again. </a:t>
            </a:r>
            <a:r>
              <a:rPr lang="en-US" b="1" dirty="0">
                <a:solidFill>
                  <a:schemeClr val="accent5"/>
                </a:solidFill>
              </a:rPr>
              <a:t>3.</a:t>
            </a:r>
            <a:r>
              <a:rPr lang="en-US" dirty="0"/>
              <a:t> Then packaged into bags for the store or school.</a:t>
            </a:r>
          </a:p>
        </p:txBody>
      </p:sp>
    </p:spTree>
    <p:extLst>
      <p:ext uri="{BB962C8B-B14F-4D97-AF65-F5344CB8AC3E}">
        <p14:creationId xmlns:p14="http://schemas.microsoft.com/office/powerpoint/2010/main" val="86773417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23470-89EF-1E6D-2B6A-AA73F9C1B0E6}"/>
            </a:ext>
          </a:extLst>
        </p:cNvPr>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A1D8A9FD-51B1-5D9F-9A93-F8ECDC9B04CC}"/>
              </a:ext>
            </a:extLst>
          </p:cNvPr>
          <p:cNvSpPr/>
          <p:nvPr/>
        </p:nvSpPr>
        <p:spPr>
          <a:xfrm>
            <a:off x="6385380" y="1604999"/>
            <a:ext cx="5096979" cy="4430041"/>
          </a:xfrm>
          <a:prstGeom prst="roundRect">
            <a:avLst>
              <a:gd name="adj" fmla="val 8077"/>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4526CEB-A0BD-D1C6-1BD5-CA4F8847468D}"/>
              </a:ext>
            </a:extLst>
          </p:cNvPr>
          <p:cNvSpPr txBox="1"/>
          <p:nvPr/>
        </p:nvSpPr>
        <p:spPr>
          <a:xfrm>
            <a:off x="6766665" y="2751734"/>
            <a:ext cx="2602790" cy="307777"/>
          </a:xfrm>
          <a:prstGeom prst="rect">
            <a:avLst/>
          </a:prstGeom>
          <a:noFill/>
        </p:spPr>
        <p:txBody>
          <a:bodyPr wrap="square" rtlCol="0">
            <a:spAutoFit/>
          </a:bodyPr>
          <a:lstStyle/>
          <a:p>
            <a:r>
              <a:rPr lang="en-US" sz="1400" b="1" dirty="0">
                <a:solidFill>
                  <a:schemeClr val="bg2"/>
                </a:solidFill>
              </a:rPr>
              <a:t>What’s your prediction?</a:t>
            </a:r>
          </a:p>
        </p:txBody>
      </p:sp>
      <p:sp>
        <p:nvSpPr>
          <p:cNvPr id="17" name="Rectangle: Rounded Corners 16">
            <a:extLst>
              <a:ext uri="{FF2B5EF4-FFF2-40B4-BE49-F238E27FC236}">
                <a16:creationId xmlns:a16="http://schemas.microsoft.com/office/drawing/2014/main" id="{3DD52F21-563B-CEE2-A37A-60CA141FB3F8}"/>
              </a:ext>
            </a:extLst>
          </p:cNvPr>
          <p:cNvSpPr/>
          <p:nvPr/>
        </p:nvSpPr>
        <p:spPr>
          <a:xfrm>
            <a:off x="6766666" y="3429000"/>
            <a:ext cx="4336764" cy="2220071"/>
          </a:xfrm>
          <a:prstGeom prst="roundRect">
            <a:avLst>
              <a:gd name="adj" fmla="val 10134"/>
            </a:avLst>
          </a:prstGeom>
          <a:solidFill>
            <a:schemeClr val="bg1"/>
          </a:solid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018DEA-3789-6BAC-FC35-A92BB19B51E4}"/>
              </a:ext>
            </a:extLst>
          </p:cNvPr>
          <p:cNvSpPr>
            <a:spLocks noGrp="1"/>
          </p:cNvSpPr>
          <p:nvPr>
            <p:ph type="title"/>
          </p:nvPr>
        </p:nvSpPr>
        <p:spPr/>
        <p:txBody>
          <a:bodyPr/>
          <a:lstStyle/>
          <a:p>
            <a:r>
              <a:rPr lang="en-US" dirty="0"/>
              <a:t>Let’s Make Predictions</a:t>
            </a:r>
          </a:p>
        </p:txBody>
      </p:sp>
      <p:sp>
        <p:nvSpPr>
          <p:cNvPr id="3" name="Slide Number Placeholder 2">
            <a:extLst>
              <a:ext uri="{FF2B5EF4-FFF2-40B4-BE49-F238E27FC236}">
                <a16:creationId xmlns:a16="http://schemas.microsoft.com/office/drawing/2014/main" id="{064467BD-789F-951D-32FE-6F849C48D880}"/>
              </a:ext>
            </a:extLst>
          </p:cNvPr>
          <p:cNvSpPr>
            <a:spLocks noGrp="1"/>
          </p:cNvSpPr>
          <p:nvPr>
            <p:ph type="sldNum" sz="quarter" idx="12"/>
          </p:nvPr>
        </p:nvSpPr>
        <p:spPr/>
        <p:txBody>
          <a:bodyPr/>
          <a:lstStyle/>
          <a:p>
            <a:pPr algn="ctr"/>
            <a:fld id="{3C00FB23-6DD6-48B6-A62D-8FFD9A1B5DC8}" type="slidenum">
              <a:rPr lang="en-US" smtClean="0"/>
              <a:pPr algn="ctr"/>
              <a:t>111</a:t>
            </a:fld>
            <a:endParaRPr lang="en-US" dirty="0"/>
          </a:p>
        </p:txBody>
      </p:sp>
      <p:sp>
        <p:nvSpPr>
          <p:cNvPr id="5" name="Rectangle: Top Corners Rounded 4">
            <a:extLst>
              <a:ext uri="{FF2B5EF4-FFF2-40B4-BE49-F238E27FC236}">
                <a16:creationId xmlns:a16="http://schemas.microsoft.com/office/drawing/2014/main" id="{F0C6BC30-73C8-320A-8CEB-47D8AD28DC81}"/>
              </a:ext>
            </a:extLst>
          </p:cNvPr>
          <p:cNvSpPr/>
          <p:nvPr/>
        </p:nvSpPr>
        <p:spPr>
          <a:xfrm rot="5400000">
            <a:off x="-53726" y="1990738"/>
            <a:ext cx="2678119" cy="2570676"/>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8881FFCE-7BFA-0382-D418-31122091B0B7}"/>
              </a:ext>
            </a:extLst>
          </p:cNvPr>
          <p:cNvSpPr txBox="1">
            <a:spLocks/>
          </p:cNvSpPr>
          <p:nvPr/>
        </p:nvSpPr>
        <p:spPr>
          <a:xfrm>
            <a:off x="201208" y="2235912"/>
            <a:ext cx="213655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Directions: </a:t>
            </a:r>
            <a:r>
              <a:rPr lang="en-US" sz="1600" dirty="0"/>
              <a:t>write what you think happens to change one food to the other. Then after you research or read the slides, write what actually happens.</a:t>
            </a:r>
          </a:p>
        </p:txBody>
      </p:sp>
      <p:sp>
        <p:nvSpPr>
          <p:cNvPr id="14" name="TextBox 13">
            <a:extLst>
              <a:ext uri="{FF2B5EF4-FFF2-40B4-BE49-F238E27FC236}">
                <a16:creationId xmlns:a16="http://schemas.microsoft.com/office/drawing/2014/main" id="{32E0D69C-EA7C-8E94-A290-E9AC235C9979}"/>
              </a:ext>
            </a:extLst>
          </p:cNvPr>
          <p:cNvSpPr txBox="1"/>
          <p:nvPr/>
        </p:nvSpPr>
        <p:spPr>
          <a:xfrm>
            <a:off x="6714226" y="1990354"/>
            <a:ext cx="5477774" cy="523220"/>
          </a:xfrm>
          <a:prstGeom prst="rect">
            <a:avLst/>
          </a:prstGeom>
          <a:noFill/>
        </p:spPr>
        <p:txBody>
          <a:bodyPr wrap="square" rtlCol="0">
            <a:spAutoFit/>
          </a:bodyPr>
          <a:lstStyle/>
          <a:p>
            <a:r>
              <a:rPr lang="en-US" sz="2800" b="1" dirty="0">
                <a:solidFill>
                  <a:schemeClr val="bg1"/>
                </a:solidFill>
              </a:rPr>
              <a:t>Grain to Crackers</a:t>
            </a:r>
          </a:p>
        </p:txBody>
      </p:sp>
      <p:pic>
        <p:nvPicPr>
          <p:cNvPr id="16" name="Graphic 15">
            <a:extLst>
              <a:ext uri="{FF2B5EF4-FFF2-40B4-BE49-F238E27FC236}">
                <a16:creationId xmlns:a16="http://schemas.microsoft.com/office/drawing/2014/main" id="{A3E539AE-B43F-A423-AA29-514A0725A6C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004288" y="3615725"/>
            <a:ext cx="714562" cy="714562"/>
          </a:xfrm>
          <a:prstGeom prst="rect">
            <a:avLst/>
          </a:prstGeom>
        </p:spPr>
      </p:pic>
      <p:pic>
        <p:nvPicPr>
          <p:cNvPr id="6" name="Picture 5">
            <a:extLst>
              <a:ext uri="{FF2B5EF4-FFF2-40B4-BE49-F238E27FC236}">
                <a16:creationId xmlns:a16="http://schemas.microsoft.com/office/drawing/2014/main" id="{77F2FF1A-177B-DBF8-75FA-8B681FBBDD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4978" y="1428742"/>
            <a:ext cx="1775851" cy="2031320"/>
          </a:xfrm>
          <a:prstGeom prst="rect">
            <a:avLst/>
          </a:prstGeom>
        </p:spPr>
      </p:pic>
      <p:pic>
        <p:nvPicPr>
          <p:cNvPr id="11" name="Picture 10">
            <a:extLst>
              <a:ext uri="{FF2B5EF4-FFF2-40B4-BE49-F238E27FC236}">
                <a16:creationId xmlns:a16="http://schemas.microsoft.com/office/drawing/2014/main" id="{0690EFFB-4288-D15F-D37B-4C3D075F8A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08663" y="4472900"/>
            <a:ext cx="2138462" cy="1553655"/>
          </a:xfrm>
          <a:prstGeom prst="rect">
            <a:avLst/>
          </a:prstGeom>
        </p:spPr>
      </p:pic>
      <p:sp>
        <p:nvSpPr>
          <p:cNvPr id="15" name="TextBox 14">
            <a:extLst>
              <a:ext uri="{FF2B5EF4-FFF2-40B4-BE49-F238E27FC236}">
                <a16:creationId xmlns:a16="http://schemas.microsoft.com/office/drawing/2014/main" id="{596B160F-F25C-7605-8E4D-83E319B8A706}"/>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1</a:t>
            </a:r>
          </a:p>
        </p:txBody>
      </p:sp>
    </p:spTree>
    <p:extLst>
      <p:ext uri="{BB962C8B-B14F-4D97-AF65-F5344CB8AC3E}">
        <p14:creationId xmlns:p14="http://schemas.microsoft.com/office/powerpoint/2010/main" val="325242038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360F2-0FF9-E886-23ED-ACB2C2198650}"/>
            </a:ext>
          </a:extLst>
        </p:cNvPr>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14761999-E353-29E1-FA93-8649F5BED672}"/>
              </a:ext>
            </a:extLst>
          </p:cNvPr>
          <p:cNvSpPr/>
          <p:nvPr/>
        </p:nvSpPr>
        <p:spPr>
          <a:xfrm>
            <a:off x="6385380" y="1604999"/>
            <a:ext cx="5096979" cy="4430041"/>
          </a:xfrm>
          <a:prstGeom prst="roundRect">
            <a:avLst>
              <a:gd name="adj" fmla="val 8077"/>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83F0BEAD-ADA1-8D41-8C21-E13C57259329}"/>
              </a:ext>
            </a:extLst>
          </p:cNvPr>
          <p:cNvSpPr/>
          <p:nvPr/>
        </p:nvSpPr>
        <p:spPr>
          <a:xfrm>
            <a:off x="6766666" y="3429000"/>
            <a:ext cx="4336764" cy="2220071"/>
          </a:xfrm>
          <a:prstGeom prst="roundRect">
            <a:avLst>
              <a:gd name="adj" fmla="val 10134"/>
            </a:avLst>
          </a:prstGeom>
          <a:solidFill>
            <a:schemeClr val="bg1"/>
          </a:solid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0C2420-00D3-1DB3-4CD1-3DB172A8D783}"/>
              </a:ext>
            </a:extLst>
          </p:cNvPr>
          <p:cNvSpPr>
            <a:spLocks noGrp="1"/>
          </p:cNvSpPr>
          <p:nvPr>
            <p:ph type="title"/>
          </p:nvPr>
        </p:nvSpPr>
        <p:spPr/>
        <p:txBody>
          <a:bodyPr/>
          <a:lstStyle/>
          <a:p>
            <a:r>
              <a:rPr lang="en-US" dirty="0"/>
              <a:t>Let’s Make Predictions</a:t>
            </a:r>
          </a:p>
        </p:txBody>
      </p:sp>
      <p:sp>
        <p:nvSpPr>
          <p:cNvPr id="3" name="Slide Number Placeholder 2">
            <a:extLst>
              <a:ext uri="{FF2B5EF4-FFF2-40B4-BE49-F238E27FC236}">
                <a16:creationId xmlns:a16="http://schemas.microsoft.com/office/drawing/2014/main" id="{023BE67E-3473-A311-C1A1-D40890871283}"/>
              </a:ext>
            </a:extLst>
          </p:cNvPr>
          <p:cNvSpPr>
            <a:spLocks noGrp="1"/>
          </p:cNvSpPr>
          <p:nvPr>
            <p:ph type="sldNum" sz="quarter" idx="12"/>
          </p:nvPr>
        </p:nvSpPr>
        <p:spPr/>
        <p:txBody>
          <a:bodyPr/>
          <a:lstStyle/>
          <a:p>
            <a:pPr algn="ctr"/>
            <a:fld id="{3C00FB23-6DD6-48B6-A62D-8FFD9A1B5DC8}" type="slidenum">
              <a:rPr lang="en-US" smtClean="0"/>
              <a:pPr algn="ctr"/>
              <a:t>112</a:t>
            </a:fld>
            <a:endParaRPr lang="en-US" dirty="0"/>
          </a:p>
        </p:txBody>
      </p:sp>
      <p:sp>
        <p:nvSpPr>
          <p:cNvPr id="5" name="Rectangle: Top Corners Rounded 4">
            <a:extLst>
              <a:ext uri="{FF2B5EF4-FFF2-40B4-BE49-F238E27FC236}">
                <a16:creationId xmlns:a16="http://schemas.microsoft.com/office/drawing/2014/main" id="{F3853E11-DEA4-9173-2AF3-DD75C9A470D3}"/>
              </a:ext>
            </a:extLst>
          </p:cNvPr>
          <p:cNvSpPr/>
          <p:nvPr/>
        </p:nvSpPr>
        <p:spPr>
          <a:xfrm rot="5400000">
            <a:off x="-53726" y="1990738"/>
            <a:ext cx="2678119" cy="2570676"/>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67741C58-C8B8-C10E-9575-D21313B11FCE}"/>
              </a:ext>
            </a:extLst>
          </p:cNvPr>
          <p:cNvSpPr txBox="1">
            <a:spLocks/>
          </p:cNvSpPr>
          <p:nvPr/>
        </p:nvSpPr>
        <p:spPr>
          <a:xfrm>
            <a:off x="201208" y="2235912"/>
            <a:ext cx="213655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Directions: </a:t>
            </a:r>
            <a:r>
              <a:rPr lang="en-US" sz="1600" dirty="0"/>
              <a:t>write what you think happens to change one food to the other. Then after you research or read the slides, write what actually happens.</a:t>
            </a:r>
          </a:p>
        </p:txBody>
      </p:sp>
      <p:sp>
        <p:nvSpPr>
          <p:cNvPr id="14" name="TextBox 13">
            <a:extLst>
              <a:ext uri="{FF2B5EF4-FFF2-40B4-BE49-F238E27FC236}">
                <a16:creationId xmlns:a16="http://schemas.microsoft.com/office/drawing/2014/main" id="{D05D386C-8A23-3CDB-1862-6B02ACA90C6A}"/>
              </a:ext>
            </a:extLst>
          </p:cNvPr>
          <p:cNvSpPr txBox="1"/>
          <p:nvPr/>
        </p:nvSpPr>
        <p:spPr>
          <a:xfrm>
            <a:off x="6714226" y="1990354"/>
            <a:ext cx="5477774" cy="523220"/>
          </a:xfrm>
          <a:prstGeom prst="rect">
            <a:avLst/>
          </a:prstGeom>
          <a:noFill/>
        </p:spPr>
        <p:txBody>
          <a:bodyPr wrap="square" rtlCol="0">
            <a:spAutoFit/>
          </a:bodyPr>
          <a:lstStyle/>
          <a:p>
            <a:r>
              <a:rPr lang="en-US" sz="2800" b="1" dirty="0">
                <a:solidFill>
                  <a:schemeClr val="bg1"/>
                </a:solidFill>
              </a:rPr>
              <a:t>Grain to Crackers</a:t>
            </a:r>
          </a:p>
        </p:txBody>
      </p:sp>
      <p:pic>
        <p:nvPicPr>
          <p:cNvPr id="16" name="Graphic 15">
            <a:extLst>
              <a:ext uri="{FF2B5EF4-FFF2-40B4-BE49-F238E27FC236}">
                <a16:creationId xmlns:a16="http://schemas.microsoft.com/office/drawing/2014/main" id="{554394EC-5788-9915-CCF9-3333D429CA8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004288" y="3615725"/>
            <a:ext cx="714562" cy="714562"/>
          </a:xfrm>
          <a:prstGeom prst="rect">
            <a:avLst/>
          </a:prstGeom>
        </p:spPr>
      </p:pic>
      <p:pic>
        <p:nvPicPr>
          <p:cNvPr id="6" name="Picture 5">
            <a:extLst>
              <a:ext uri="{FF2B5EF4-FFF2-40B4-BE49-F238E27FC236}">
                <a16:creationId xmlns:a16="http://schemas.microsoft.com/office/drawing/2014/main" id="{F3A0887F-72B6-7BA3-D0D9-32A3895F96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4978" y="1428742"/>
            <a:ext cx="1775851" cy="2031320"/>
          </a:xfrm>
          <a:prstGeom prst="rect">
            <a:avLst/>
          </a:prstGeom>
        </p:spPr>
      </p:pic>
      <p:pic>
        <p:nvPicPr>
          <p:cNvPr id="11" name="Picture 10">
            <a:extLst>
              <a:ext uri="{FF2B5EF4-FFF2-40B4-BE49-F238E27FC236}">
                <a16:creationId xmlns:a16="http://schemas.microsoft.com/office/drawing/2014/main" id="{F0A4EDAA-D3D5-7BE0-E96F-437605D4F7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08663" y="4472900"/>
            <a:ext cx="2138462" cy="1553655"/>
          </a:xfrm>
          <a:prstGeom prst="rect">
            <a:avLst/>
          </a:prstGeom>
        </p:spPr>
      </p:pic>
      <p:sp>
        <p:nvSpPr>
          <p:cNvPr id="15" name="TextBox 14">
            <a:extLst>
              <a:ext uri="{FF2B5EF4-FFF2-40B4-BE49-F238E27FC236}">
                <a16:creationId xmlns:a16="http://schemas.microsoft.com/office/drawing/2014/main" id="{47050D70-5C6F-3ECA-79DE-FE21A94D4488}"/>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1</a:t>
            </a:r>
          </a:p>
        </p:txBody>
      </p:sp>
      <p:sp>
        <p:nvSpPr>
          <p:cNvPr id="7" name="TextBox 6">
            <a:extLst>
              <a:ext uri="{FF2B5EF4-FFF2-40B4-BE49-F238E27FC236}">
                <a16:creationId xmlns:a16="http://schemas.microsoft.com/office/drawing/2014/main" id="{F221AED0-864A-406F-439A-8A68C25804C6}"/>
              </a:ext>
            </a:extLst>
          </p:cNvPr>
          <p:cNvSpPr txBox="1"/>
          <p:nvPr/>
        </p:nvSpPr>
        <p:spPr>
          <a:xfrm>
            <a:off x="6766666" y="2791485"/>
            <a:ext cx="2602790" cy="307777"/>
          </a:xfrm>
          <a:prstGeom prst="rect">
            <a:avLst/>
          </a:prstGeom>
          <a:noFill/>
        </p:spPr>
        <p:txBody>
          <a:bodyPr wrap="square" rtlCol="0">
            <a:spAutoFit/>
          </a:bodyPr>
          <a:lstStyle/>
          <a:p>
            <a:r>
              <a:rPr lang="en-US" sz="1400" b="1" dirty="0">
                <a:solidFill>
                  <a:schemeClr val="bg2"/>
                </a:solidFill>
              </a:rPr>
              <a:t>What actually happens?</a:t>
            </a:r>
          </a:p>
        </p:txBody>
      </p:sp>
      <p:sp>
        <p:nvSpPr>
          <p:cNvPr id="13" name="TextBox 12">
            <a:extLst>
              <a:ext uri="{FF2B5EF4-FFF2-40B4-BE49-F238E27FC236}">
                <a16:creationId xmlns:a16="http://schemas.microsoft.com/office/drawing/2014/main" id="{37F64A34-BF6D-CECA-0713-8CFAE4059C3D}"/>
              </a:ext>
            </a:extLst>
          </p:cNvPr>
          <p:cNvSpPr txBox="1"/>
          <p:nvPr/>
        </p:nvSpPr>
        <p:spPr>
          <a:xfrm>
            <a:off x="6946319" y="3687831"/>
            <a:ext cx="3975100" cy="2031325"/>
          </a:xfrm>
          <a:prstGeom prst="rect">
            <a:avLst/>
          </a:prstGeom>
          <a:noFill/>
        </p:spPr>
        <p:txBody>
          <a:bodyPr wrap="square" rtlCol="0">
            <a:spAutoFit/>
          </a:bodyPr>
          <a:lstStyle/>
          <a:p>
            <a:r>
              <a:rPr lang="en-US" b="1" dirty="0">
                <a:solidFill>
                  <a:schemeClr val="accent5"/>
                </a:solidFill>
              </a:rPr>
              <a:t>1. </a:t>
            </a:r>
            <a:r>
              <a:rPr lang="en-US" dirty="0"/>
              <a:t>Wheat is harvested or cut from its plant. </a:t>
            </a:r>
            <a:r>
              <a:rPr lang="en-US" b="1" dirty="0">
                <a:solidFill>
                  <a:schemeClr val="accent5"/>
                </a:solidFill>
              </a:rPr>
              <a:t>2.</a:t>
            </a:r>
            <a:r>
              <a:rPr lang="en-US" dirty="0"/>
              <a:t> Wheat is ground into a powder called flour. </a:t>
            </a:r>
            <a:r>
              <a:rPr lang="en-US" b="1" dirty="0">
                <a:solidFill>
                  <a:schemeClr val="accent5"/>
                </a:solidFill>
              </a:rPr>
              <a:t>3.</a:t>
            </a:r>
            <a:r>
              <a:rPr lang="en-US" dirty="0"/>
              <a:t> Flour is made into dough by adding </a:t>
            </a:r>
          </a:p>
          <a:p>
            <a:r>
              <a:rPr lang="en-US" dirty="0"/>
              <a:t>other ingredients. </a:t>
            </a:r>
            <a:r>
              <a:rPr lang="en-US" b="1" dirty="0">
                <a:solidFill>
                  <a:schemeClr val="accent5"/>
                </a:solidFill>
              </a:rPr>
              <a:t>4.</a:t>
            </a:r>
            <a:r>
              <a:rPr lang="en-US" dirty="0"/>
              <a:t> The dough is baked, cut, and boxed.</a:t>
            </a:r>
          </a:p>
          <a:p>
            <a:endParaRPr lang="en-US" dirty="0"/>
          </a:p>
        </p:txBody>
      </p:sp>
    </p:spTree>
    <p:extLst>
      <p:ext uri="{BB962C8B-B14F-4D97-AF65-F5344CB8AC3E}">
        <p14:creationId xmlns:p14="http://schemas.microsoft.com/office/powerpoint/2010/main" val="309435927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52A28-DE80-FE2F-A65A-C7D6B5218863}"/>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6E337656-48DF-3BCC-8EE7-A028AC7CD916}"/>
              </a:ext>
            </a:extLst>
          </p:cNvPr>
          <p:cNvSpPr/>
          <p:nvPr/>
        </p:nvSpPr>
        <p:spPr>
          <a:xfrm>
            <a:off x="6385380" y="1604999"/>
            <a:ext cx="5096979" cy="4430041"/>
          </a:xfrm>
          <a:prstGeom prst="roundRect">
            <a:avLst>
              <a:gd name="adj" fmla="val 8077"/>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53C017F-CD6C-1F28-F6CD-2811AA44A900}"/>
              </a:ext>
            </a:extLst>
          </p:cNvPr>
          <p:cNvSpPr txBox="1"/>
          <p:nvPr/>
        </p:nvSpPr>
        <p:spPr>
          <a:xfrm>
            <a:off x="6766665" y="2751734"/>
            <a:ext cx="2602790" cy="307777"/>
          </a:xfrm>
          <a:prstGeom prst="rect">
            <a:avLst/>
          </a:prstGeom>
          <a:noFill/>
        </p:spPr>
        <p:txBody>
          <a:bodyPr wrap="square" rtlCol="0">
            <a:spAutoFit/>
          </a:bodyPr>
          <a:lstStyle/>
          <a:p>
            <a:r>
              <a:rPr lang="en-US" sz="1400" b="1" dirty="0">
                <a:solidFill>
                  <a:schemeClr val="bg2"/>
                </a:solidFill>
              </a:rPr>
              <a:t>What’s your prediction?</a:t>
            </a:r>
          </a:p>
        </p:txBody>
      </p:sp>
      <p:sp>
        <p:nvSpPr>
          <p:cNvPr id="15" name="Rectangle: Rounded Corners 14">
            <a:extLst>
              <a:ext uri="{FF2B5EF4-FFF2-40B4-BE49-F238E27FC236}">
                <a16:creationId xmlns:a16="http://schemas.microsoft.com/office/drawing/2014/main" id="{3E2EC6A9-AD77-CBBB-27AE-D58A046E0DDE}"/>
              </a:ext>
            </a:extLst>
          </p:cNvPr>
          <p:cNvSpPr/>
          <p:nvPr/>
        </p:nvSpPr>
        <p:spPr>
          <a:xfrm>
            <a:off x="6766666" y="3429000"/>
            <a:ext cx="4336764" cy="2220071"/>
          </a:xfrm>
          <a:prstGeom prst="roundRect">
            <a:avLst>
              <a:gd name="adj" fmla="val 10134"/>
            </a:avLst>
          </a:prstGeom>
          <a:solidFill>
            <a:schemeClr val="bg1"/>
          </a:solid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3B5757-1C84-6BE0-92A1-2E54AEF6BDAB}"/>
              </a:ext>
            </a:extLst>
          </p:cNvPr>
          <p:cNvSpPr>
            <a:spLocks noGrp="1"/>
          </p:cNvSpPr>
          <p:nvPr>
            <p:ph type="title"/>
          </p:nvPr>
        </p:nvSpPr>
        <p:spPr/>
        <p:txBody>
          <a:bodyPr/>
          <a:lstStyle/>
          <a:p>
            <a:r>
              <a:rPr lang="en-US" dirty="0"/>
              <a:t>Let’s Make Predictions</a:t>
            </a:r>
          </a:p>
        </p:txBody>
      </p:sp>
      <p:sp>
        <p:nvSpPr>
          <p:cNvPr id="3" name="Slide Number Placeholder 2">
            <a:extLst>
              <a:ext uri="{FF2B5EF4-FFF2-40B4-BE49-F238E27FC236}">
                <a16:creationId xmlns:a16="http://schemas.microsoft.com/office/drawing/2014/main" id="{963438A2-FCD5-CC1C-8A3E-1C7245A38E91}"/>
              </a:ext>
            </a:extLst>
          </p:cNvPr>
          <p:cNvSpPr>
            <a:spLocks noGrp="1"/>
          </p:cNvSpPr>
          <p:nvPr>
            <p:ph type="sldNum" sz="quarter" idx="12"/>
          </p:nvPr>
        </p:nvSpPr>
        <p:spPr/>
        <p:txBody>
          <a:bodyPr/>
          <a:lstStyle/>
          <a:p>
            <a:pPr algn="ctr"/>
            <a:fld id="{3C00FB23-6DD6-48B6-A62D-8FFD9A1B5DC8}" type="slidenum">
              <a:rPr lang="en-US" smtClean="0"/>
              <a:pPr algn="ctr"/>
              <a:t>113</a:t>
            </a:fld>
            <a:endParaRPr lang="en-US" dirty="0"/>
          </a:p>
        </p:txBody>
      </p:sp>
      <p:sp>
        <p:nvSpPr>
          <p:cNvPr id="5" name="Rectangle: Top Corners Rounded 4">
            <a:extLst>
              <a:ext uri="{FF2B5EF4-FFF2-40B4-BE49-F238E27FC236}">
                <a16:creationId xmlns:a16="http://schemas.microsoft.com/office/drawing/2014/main" id="{D83AFED3-5920-2130-0149-DD6836C06FDA}"/>
              </a:ext>
            </a:extLst>
          </p:cNvPr>
          <p:cNvSpPr/>
          <p:nvPr/>
        </p:nvSpPr>
        <p:spPr>
          <a:xfrm rot="5400000">
            <a:off x="-53726" y="1990738"/>
            <a:ext cx="2678119" cy="2570676"/>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379AED32-2D19-3816-7539-A106C70C5D1C}"/>
              </a:ext>
            </a:extLst>
          </p:cNvPr>
          <p:cNvSpPr txBox="1">
            <a:spLocks/>
          </p:cNvSpPr>
          <p:nvPr/>
        </p:nvSpPr>
        <p:spPr>
          <a:xfrm>
            <a:off x="201208" y="2235912"/>
            <a:ext cx="213655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Directions: </a:t>
            </a:r>
            <a:r>
              <a:rPr lang="en-US" sz="1600" dirty="0"/>
              <a:t>write what you think happens to change one food to the other. Then after you research or read the slides, write what actually happens.</a:t>
            </a:r>
          </a:p>
        </p:txBody>
      </p:sp>
      <p:sp>
        <p:nvSpPr>
          <p:cNvPr id="14" name="TextBox 13">
            <a:extLst>
              <a:ext uri="{FF2B5EF4-FFF2-40B4-BE49-F238E27FC236}">
                <a16:creationId xmlns:a16="http://schemas.microsoft.com/office/drawing/2014/main" id="{B32823E0-0954-C72B-4413-37F68744A155}"/>
              </a:ext>
            </a:extLst>
          </p:cNvPr>
          <p:cNvSpPr txBox="1"/>
          <p:nvPr/>
        </p:nvSpPr>
        <p:spPr>
          <a:xfrm>
            <a:off x="6766665" y="2043770"/>
            <a:ext cx="5477774" cy="523220"/>
          </a:xfrm>
          <a:prstGeom prst="rect">
            <a:avLst/>
          </a:prstGeom>
          <a:noFill/>
        </p:spPr>
        <p:txBody>
          <a:bodyPr wrap="square" rtlCol="0">
            <a:spAutoFit/>
          </a:bodyPr>
          <a:lstStyle/>
          <a:p>
            <a:r>
              <a:rPr lang="en-US" sz="2800" b="1" dirty="0">
                <a:solidFill>
                  <a:schemeClr val="bg2"/>
                </a:solidFill>
              </a:rPr>
              <a:t>Nuts to Nut Butter</a:t>
            </a:r>
          </a:p>
        </p:txBody>
      </p:sp>
      <p:pic>
        <p:nvPicPr>
          <p:cNvPr id="16" name="Graphic 15">
            <a:extLst>
              <a:ext uri="{FF2B5EF4-FFF2-40B4-BE49-F238E27FC236}">
                <a16:creationId xmlns:a16="http://schemas.microsoft.com/office/drawing/2014/main" id="{D42BD8B9-8FB9-1655-5346-05DC9BE02BB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977956" y="3414106"/>
            <a:ext cx="714562" cy="714562"/>
          </a:xfrm>
          <a:prstGeom prst="rect">
            <a:avLst/>
          </a:prstGeom>
        </p:spPr>
      </p:pic>
      <p:pic>
        <p:nvPicPr>
          <p:cNvPr id="8" name="Picture 7">
            <a:extLst>
              <a:ext uri="{FF2B5EF4-FFF2-40B4-BE49-F238E27FC236}">
                <a16:creationId xmlns:a16="http://schemas.microsoft.com/office/drawing/2014/main" id="{3504AD00-B612-DD21-C8A7-FF04BFCDF7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7385" y="2030221"/>
            <a:ext cx="2115704" cy="1223861"/>
          </a:xfrm>
          <a:prstGeom prst="rect">
            <a:avLst/>
          </a:prstGeom>
        </p:spPr>
      </p:pic>
      <p:pic>
        <p:nvPicPr>
          <p:cNvPr id="12" name="Picture 11">
            <a:extLst>
              <a:ext uri="{FF2B5EF4-FFF2-40B4-BE49-F238E27FC236}">
                <a16:creationId xmlns:a16="http://schemas.microsoft.com/office/drawing/2014/main" id="{BBF146BD-2813-C2F6-9998-4111488A23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8103" y="4178639"/>
            <a:ext cx="1994986" cy="1856401"/>
          </a:xfrm>
          <a:prstGeom prst="rect">
            <a:avLst/>
          </a:prstGeom>
        </p:spPr>
      </p:pic>
      <p:sp>
        <p:nvSpPr>
          <p:cNvPr id="22" name="TextBox 21">
            <a:extLst>
              <a:ext uri="{FF2B5EF4-FFF2-40B4-BE49-F238E27FC236}">
                <a16:creationId xmlns:a16="http://schemas.microsoft.com/office/drawing/2014/main" id="{21F459CD-73FD-62D9-97E4-CC5196C22549}"/>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1</a:t>
            </a:r>
          </a:p>
        </p:txBody>
      </p:sp>
    </p:spTree>
    <p:extLst>
      <p:ext uri="{BB962C8B-B14F-4D97-AF65-F5344CB8AC3E}">
        <p14:creationId xmlns:p14="http://schemas.microsoft.com/office/powerpoint/2010/main" val="90589860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BAE94-7620-24C3-514F-E329C0D5CBE3}"/>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7289CF7E-B8AC-D05F-E77D-7D4EEF22C017}"/>
              </a:ext>
            </a:extLst>
          </p:cNvPr>
          <p:cNvSpPr/>
          <p:nvPr/>
        </p:nvSpPr>
        <p:spPr>
          <a:xfrm>
            <a:off x="6154912" y="1604999"/>
            <a:ext cx="5327448" cy="4430041"/>
          </a:xfrm>
          <a:prstGeom prst="roundRect">
            <a:avLst>
              <a:gd name="adj" fmla="val 8077"/>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5E8B080A-AC49-8870-1B1E-536ACAB41916}"/>
              </a:ext>
            </a:extLst>
          </p:cNvPr>
          <p:cNvSpPr/>
          <p:nvPr/>
        </p:nvSpPr>
        <p:spPr>
          <a:xfrm>
            <a:off x="6453434" y="3429000"/>
            <a:ext cx="4649996" cy="2220071"/>
          </a:xfrm>
          <a:prstGeom prst="roundRect">
            <a:avLst>
              <a:gd name="adj" fmla="val 10134"/>
            </a:avLst>
          </a:prstGeom>
          <a:solidFill>
            <a:schemeClr val="bg1"/>
          </a:solid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17565C-0105-41C9-DE38-CA30D344E2CC}"/>
              </a:ext>
            </a:extLst>
          </p:cNvPr>
          <p:cNvSpPr>
            <a:spLocks noGrp="1"/>
          </p:cNvSpPr>
          <p:nvPr>
            <p:ph type="title"/>
          </p:nvPr>
        </p:nvSpPr>
        <p:spPr/>
        <p:txBody>
          <a:bodyPr/>
          <a:lstStyle/>
          <a:p>
            <a:r>
              <a:rPr lang="en-US" dirty="0"/>
              <a:t>Let’s Make Predictions</a:t>
            </a:r>
          </a:p>
        </p:txBody>
      </p:sp>
      <p:sp>
        <p:nvSpPr>
          <p:cNvPr id="3" name="Slide Number Placeholder 2">
            <a:extLst>
              <a:ext uri="{FF2B5EF4-FFF2-40B4-BE49-F238E27FC236}">
                <a16:creationId xmlns:a16="http://schemas.microsoft.com/office/drawing/2014/main" id="{5DC53EE0-C03E-AB0A-98C8-C2A9AB9459AA}"/>
              </a:ext>
            </a:extLst>
          </p:cNvPr>
          <p:cNvSpPr>
            <a:spLocks noGrp="1"/>
          </p:cNvSpPr>
          <p:nvPr>
            <p:ph type="sldNum" sz="quarter" idx="12"/>
          </p:nvPr>
        </p:nvSpPr>
        <p:spPr/>
        <p:txBody>
          <a:bodyPr/>
          <a:lstStyle/>
          <a:p>
            <a:pPr algn="ctr"/>
            <a:fld id="{3C00FB23-6DD6-48B6-A62D-8FFD9A1B5DC8}" type="slidenum">
              <a:rPr lang="en-US" smtClean="0"/>
              <a:pPr algn="ctr"/>
              <a:t>114</a:t>
            </a:fld>
            <a:endParaRPr lang="en-US" dirty="0"/>
          </a:p>
        </p:txBody>
      </p:sp>
      <p:sp>
        <p:nvSpPr>
          <p:cNvPr id="5" name="Rectangle: Top Corners Rounded 4">
            <a:extLst>
              <a:ext uri="{FF2B5EF4-FFF2-40B4-BE49-F238E27FC236}">
                <a16:creationId xmlns:a16="http://schemas.microsoft.com/office/drawing/2014/main" id="{1F27162B-CA00-0E84-19FA-FD6F96879FC0}"/>
              </a:ext>
            </a:extLst>
          </p:cNvPr>
          <p:cNvSpPr/>
          <p:nvPr/>
        </p:nvSpPr>
        <p:spPr>
          <a:xfrm rot="5400000">
            <a:off x="-53726" y="1990738"/>
            <a:ext cx="2678119" cy="2570676"/>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A924F187-EA7F-5090-D13D-DE4945DAA784}"/>
              </a:ext>
            </a:extLst>
          </p:cNvPr>
          <p:cNvSpPr txBox="1">
            <a:spLocks/>
          </p:cNvSpPr>
          <p:nvPr/>
        </p:nvSpPr>
        <p:spPr>
          <a:xfrm>
            <a:off x="201208" y="2235912"/>
            <a:ext cx="213655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Directions: </a:t>
            </a:r>
            <a:r>
              <a:rPr lang="en-US" sz="1600" dirty="0"/>
              <a:t>write what you think happens to change one food to the other. Then after you research or read the slides, write what actually happens.</a:t>
            </a:r>
          </a:p>
        </p:txBody>
      </p:sp>
      <p:sp>
        <p:nvSpPr>
          <p:cNvPr id="14" name="TextBox 13">
            <a:extLst>
              <a:ext uri="{FF2B5EF4-FFF2-40B4-BE49-F238E27FC236}">
                <a16:creationId xmlns:a16="http://schemas.microsoft.com/office/drawing/2014/main" id="{37BA6A54-B4EC-4F27-65A1-B726B20CE075}"/>
              </a:ext>
            </a:extLst>
          </p:cNvPr>
          <p:cNvSpPr txBox="1"/>
          <p:nvPr/>
        </p:nvSpPr>
        <p:spPr>
          <a:xfrm>
            <a:off x="6513018" y="2047215"/>
            <a:ext cx="5477774" cy="523220"/>
          </a:xfrm>
          <a:prstGeom prst="rect">
            <a:avLst/>
          </a:prstGeom>
          <a:noFill/>
        </p:spPr>
        <p:txBody>
          <a:bodyPr wrap="square" rtlCol="0">
            <a:spAutoFit/>
          </a:bodyPr>
          <a:lstStyle/>
          <a:p>
            <a:r>
              <a:rPr lang="en-US" sz="2800" b="1" dirty="0">
                <a:solidFill>
                  <a:schemeClr val="bg2"/>
                </a:solidFill>
              </a:rPr>
              <a:t>Nuts to Nut Butter</a:t>
            </a:r>
          </a:p>
        </p:txBody>
      </p:sp>
      <p:pic>
        <p:nvPicPr>
          <p:cNvPr id="16" name="Graphic 15">
            <a:extLst>
              <a:ext uri="{FF2B5EF4-FFF2-40B4-BE49-F238E27FC236}">
                <a16:creationId xmlns:a16="http://schemas.microsoft.com/office/drawing/2014/main" id="{AEAAFDCC-0BC4-1655-2547-723129917FC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977956" y="3414106"/>
            <a:ext cx="714562" cy="714562"/>
          </a:xfrm>
          <a:prstGeom prst="rect">
            <a:avLst/>
          </a:prstGeom>
        </p:spPr>
      </p:pic>
      <p:pic>
        <p:nvPicPr>
          <p:cNvPr id="8" name="Picture 7">
            <a:extLst>
              <a:ext uri="{FF2B5EF4-FFF2-40B4-BE49-F238E27FC236}">
                <a16:creationId xmlns:a16="http://schemas.microsoft.com/office/drawing/2014/main" id="{5417BB17-BBA0-2A08-D771-9D84CC1BF0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7385" y="2030221"/>
            <a:ext cx="2115704" cy="1223861"/>
          </a:xfrm>
          <a:prstGeom prst="rect">
            <a:avLst/>
          </a:prstGeom>
        </p:spPr>
      </p:pic>
      <p:pic>
        <p:nvPicPr>
          <p:cNvPr id="12" name="Picture 11">
            <a:extLst>
              <a:ext uri="{FF2B5EF4-FFF2-40B4-BE49-F238E27FC236}">
                <a16:creationId xmlns:a16="http://schemas.microsoft.com/office/drawing/2014/main" id="{404EC59C-5B6E-9BB9-20FA-4DEF3E98E4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8103" y="4178639"/>
            <a:ext cx="1994986" cy="1856401"/>
          </a:xfrm>
          <a:prstGeom prst="rect">
            <a:avLst/>
          </a:prstGeom>
        </p:spPr>
      </p:pic>
      <p:sp>
        <p:nvSpPr>
          <p:cNvPr id="22" name="TextBox 21">
            <a:extLst>
              <a:ext uri="{FF2B5EF4-FFF2-40B4-BE49-F238E27FC236}">
                <a16:creationId xmlns:a16="http://schemas.microsoft.com/office/drawing/2014/main" id="{A2EA9EE5-F2E5-E833-E9F3-896A7D269F08}"/>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1</a:t>
            </a:r>
          </a:p>
        </p:txBody>
      </p:sp>
      <p:sp>
        <p:nvSpPr>
          <p:cNvPr id="7" name="TextBox 6">
            <a:extLst>
              <a:ext uri="{FF2B5EF4-FFF2-40B4-BE49-F238E27FC236}">
                <a16:creationId xmlns:a16="http://schemas.microsoft.com/office/drawing/2014/main" id="{CC940BCB-8787-308C-1630-B9B34CEFDC79}"/>
              </a:ext>
            </a:extLst>
          </p:cNvPr>
          <p:cNvSpPr txBox="1"/>
          <p:nvPr/>
        </p:nvSpPr>
        <p:spPr>
          <a:xfrm>
            <a:off x="6513018" y="2735254"/>
            <a:ext cx="2602790" cy="307777"/>
          </a:xfrm>
          <a:prstGeom prst="rect">
            <a:avLst/>
          </a:prstGeom>
          <a:noFill/>
        </p:spPr>
        <p:txBody>
          <a:bodyPr wrap="square" rtlCol="0">
            <a:spAutoFit/>
          </a:bodyPr>
          <a:lstStyle/>
          <a:p>
            <a:r>
              <a:rPr lang="en-US" sz="1400" b="1" dirty="0">
                <a:solidFill>
                  <a:schemeClr val="bg2"/>
                </a:solidFill>
              </a:rPr>
              <a:t>What actually happens?</a:t>
            </a:r>
          </a:p>
        </p:txBody>
      </p:sp>
      <p:sp>
        <p:nvSpPr>
          <p:cNvPr id="13" name="TextBox 12">
            <a:extLst>
              <a:ext uri="{FF2B5EF4-FFF2-40B4-BE49-F238E27FC236}">
                <a16:creationId xmlns:a16="http://schemas.microsoft.com/office/drawing/2014/main" id="{6ABBF81E-81D4-9478-C5D1-34DD3DB83EB4}"/>
              </a:ext>
            </a:extLst>
          </p:cNvPr>
          <p:cNvSpPr txBox="1"/>
          <p:nvPr/>
        </p:nvSpPr>
        <p:spPr>
          <a:xfrm>
            <a:off x="6616395" y="3709829"/>
            <a:ext cx="4324074" cy="2031325"/>
          </a:xfrm>
          <a:prstGeom prst="rect">
            <a:avLst/>
          </a:prstGeom>
          <a:noFill/>
        </p:spPr>
        <p:txBody>
          <a:bodyPr wrap="square" rtlCol="0">
            <a:spAutoFit/>
          </a:bodyPr>
          <a:lstStyle/>
          <a:p>
            <a:r>
              <a:rPr lang="en-US" b="1" dirty="0">
                <a:solidFill>
                  <a:schemeClr val="accent5"/>
                </a:solidFill>
              </a:rPr>
              <a:t>1. </a:t>
            </a:r>
            <a:r>
              <a:rPr lang="en-US" dirty="0"/>
              <a:t>Nuts are harvested or picked from plants. </a:t>
            </a:r>
            <a:r>
              <a:rPr lang="en-US" b="1" dirty="0">
                <a:solidFill>
                  <a:schemeClr val="accent5"/>
                </a:solidFill>
              </a:rPr>
              <a:t>2.</a:t>
            </a:r>
            <a:r>
              <a:rPr lang="en-US" dirty="0"/>
              <a:t> The shells are removed and nuts are cleaned. </a:t>
            </a:r>
            <a:r>
              <a:rPr lang="en-US" b="1" dirty="0">
                <a:solidFill>
                  <a:schemeClr val="accent5"/>
                </a:solidFill>
              </a:rPr>
              <a:t>3.</a:t>
            </a:r>
            <a:r>
              <a:rPr lang="en-US" dirty="0"/>
              <a:t> The nuts get roasted or cooked, crushed and ground into a butter. </a:t>
            </a:r>
            <a:r>
              <a:rPr lang="en-US" b="1" dirty="0">
                <a:solidFill>
                  <a:schemeClr val="accent5"/>
                </a:solidFill>
              </a:rPr>
              <a:t>4.</a:t>
            </a:r>
            <a:r>
              <a:rPr lang="en-US" dirty="0"/>
              <a:t> The nut butter is packaged into jars. </a:t>
            </a:r>
          </a:p>
          <a:p>
            <a:endParaRPr lang="en-US" dirty="0"/>
          </a:p>
        </p:txBody>
      </p:sp>
    </p:spTree>
    <p:extLst>
      <p:ext uri="{BB962C8B-B14F-4D97-AF65-F5344CB8AC3E}">
        <p14:creationId xmlns:p14="http://schemas.microsoft.com/office/powerpoint/2010/main" val="271269412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9CEDD-4F8E-9B47-6DDD-630DE60A429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FFB3A04-04E0-F52A-E421-D2DC19E9E4A4}"/>
              </a:ext>
            </a:extLst>
          </p:cNvPr>
          <p:cNvSpPr>
            <a:spLocks noGrp="1"/>
          </p:cNvSpPr>
          <p:nvPr>
            <p:ph type="sldNum" sz="quarter" idx="12"/>
          </p:nvPr>
        </p:nvSpPr>
        <p:spPr/>
        <p:txBody>
          <a:bodyPr/>
          <a:lstStyle/>
          <a:p>
            <a:pPr algn="ctr"/>
            <a:fld id="{3C00FB23-6DD6-48B6-A62D-8FFD9A1B5DC8}" type="slidenum">
              <a:rPr lang="en-US" smtClean="0"/>
              <a:pPr algn="ctr"/>
              <a:t>115</a:t>
            </a:fld>
            <a:endParaRPr lang="en-US" dirty="0"/>
          </a:p>
        </p:txBody>
      </p:sp>
      <p:sp>
        <p:nvSpPr>
          <p:cNvPr id="10" name="Speech Bubble: Oval 9">
            <a:extLst>
              <a:ext uri="{FF2B5EF4-FFF2-40B4-BE49-F238E27FC236}">
                <a16:creationId xmlns:a16="http://schemas.microsoft.com/office/drawing/2014/main" id="{E812182F-96C9-DBA4-A782-B2BE5BF05C60}"/>
              </a:ext>
            </a:extLst>
          </p:cNvPr>
          <p:cNvSpPr/>
          <p:nvPr/>
        </p:nvSpPr>
        <p:spPr>
          <a:xfrm>
            <a:off x="4144903" y="1261006"/>
            <a:ext cx="5531481" cy="3636765"/>
          </a:xfrm>
          <a:prstGeom prst="wedgeEllipseCallout">
            <a:avLst/>
          </a:prstGeom>
          <a:solidFill>
            <a:schemeClr val="bg1"/>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A53AB31-A29A-E439-DA42-2A126B6AE49F}"/>
              </a:ext>
            </a:extLst>
          </p:cNvPr>
          <p:cNvSpPr txBox="1"/>
          <p:nvPr/>
        </p:nvSpPr>
        <p:spPr>
          <a:xfrm>
            <a:off x="5039480" y="2091990"/>
            <a:ext cx="3543549" cy="2062103"/>
          </a:xfrm>
          <a:prstGeom prst="rect">
            <a:avLst/>
          </a:prstGeom>
          <a:noFill/>
        </p:spPr>
        <p:txBody>
          <a:bodyPr wrap="square" rtlCol="0">
            <a:spAutoFit/>
          </a:bodyPr>
          <a:lstStyle/>
          <a:p>
            <a:pPr algn="ctr"/>
            <a:r>
              <a:rPr lang="en-US" sz="3200" b="1" dirty="0">
                <a:solidFill>
                  <a:schemeClr val="accent3"/>
                </a:solidFill>
              </a:rPr>
              <a:t>How did your predictions </a:t>
            </a:r>
          </a:p>
          <a:p>
            <a:pPr algn="ctr"/>
            <a:r>
              <a:rPr lang="en-US" sz="3200" b="1" dirty="0">
                <a:solidFill>
                  <a:schemeClr val="accent3"/>
                </a:solidFill>
              </a:rPr>
              <a:t>compare to the actual steps?</a:t>
            </a:r>
          </a:p>
        </p:txBody>
      </p:sp>
      <p:sp>
        <p:nvSpPr>
          <p:cNvPr id="6" name="TextBox 5">
            <a:extLst>
              <a:ext uri="{FF2B5EF4-FFF2-40B4-BE49-F238E27FC236}">
                <a16:creationId xmlns:a16="http://schemas.microsoft.com/office/drawing/2014/main" id="{418A15C6-480C-1C05-A87F-78AD5388A9BA}"/>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1</a:t>
            </a:r>
          </a:p>
        </p:txBody>
      </p:sp>
      <p:pic>
        <p:nvPicPr>
          <p:cNvPr id="8" name="Graphic 7">
            <a:extLst>
              <a:ext uri="{FF2B5EF4-FFF2-40B4-BE49-F238E27FC236}">
                <a16:creationId xmlns:a16="http://schemas.microsoft.com/office/drawing/2014/main" id="{057FFF4D-14F6-8B05-25C8-A8606B68F02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2027220" y="4275075"/>
            <a:ext cx="2004524" cy="2004524"/>
          </a:xfrm>
          <a:prstGeom prst="rect">
            <a:avLst/>
          </a:prstGeom>
        </p:spPr>
      </p:pic>
      <p:pic>
        <p:nvPicPr>
          <p:cNvPr id="11" name="Graphic 10">
            <a:extLst>
              <a:ext uri="{FF2B5EF4-FFF2-40B4-BE49-F238E27FC236}">
                <a16:creationId xmlns:a16="http://schemas.microsoft.com/office/drawing/2014/main" id="{5AB1205A-3016-365A-6FDC-60C740BDB88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3294083"/>
            <a:ext cx="2985516" cy="2985516"/>
          </a:xfrm>
          <a:prstGeom prst="rect">
            <a:avLst/>
          </a:prstGeom>
        </p:spPr>
      </p:pic>
      <p:pic>
        <p:nvPicPr>
          <p:cNvPr id="13" name="Picture 12">
            <a:extLst>
              <a:ext uri="{FF2B5EF4-FFF2-40B4-BE49-F238E27FC236}">
                <a16:creationId xmlns:a16="http://schemas.microsoft.com/office/drawing/2014/main" id="{92EEC612-E0C2-737A-8E89-08BB85334C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050" y="2691289"/>
            <a:ext cx="2935230" cy="405385"/>
          </a:xfrm>
          <a:prstGeom prst="rect">
            <a:avLst/>
          </a:prstGeom>
        </p:spPr>
      </p:pic>
    </p:spTree>
    <p:extLst>
      <p:ext uri="{BB962C8B-B14F-4D97-AF65-F5344CB8AC3E}">
        <p14:creationId xmlns:p14="http://schemas.microsoft.com/office/powerpoint/2010/main" val="31306926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DC9C1-BCF8-54CA-4928-ECE3F403C37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90DA300-3F57-C298-F7AE-263D87DBDBA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60397" y="171940"/>
            <a:ext cx="10327341" cy="6356467"/>
          </a:xfrm>
          <a:prstGeom prst="rect">
            <a:avLst/>
          </a:prstGeom>
        </p:spPr>
      </p:pic>
      <p:sp>
        <p:nvSpPr>
          <p:cNvPr id="4" name="Slide Number Placeholder 3">
            <a:extLst>
              <a:ext uri="{FF2B5EF4-FFF2-40B4-BE49-F238E27FC236}">
                <a16:creationId xmlns:a16="http://schemas.microsoft.com/office/drawing/2014/main" id="{DED3885A-BEEC-F963-E829-FB4E0E876C0D}"/>
              </a:ext>
            </a:extLst>
          </p:cNvPr>
          <p:cNvSpPr>
            <a:spLocks noGrp="1"/>
          </p:cNvSpPr>
          <p:nvPr>
            <p:ph type="sldNum" sz="quarter" idx="12"/>
          </p:nvPr>
        </p:nvSpPr>
        <p:spPr/>
        <p:txBody>
          <a:bodyPr/>
          <a:lstStyle/>
          <a:p>
            <a:pPr algn="ctr"/>
            <a:fld id="{3C00FB23-6DD6-48B6-A62D-8FFD9A1B5DC8}" type="slidenum">
              <a:rPr lang="en-US" smtClean="0"/>
              <a:pPr algn="ctr"/>
              <a:t>116</a:t>
            </a:fld>
            <a:endParaRPr lang="en-US" dirty="0"/>
          </a:p>
        </p:txBody>
      </p:sp>
      <p:sp>
        <p:nvSpPr>
          <p:cNvPr id="9" name="TextBox 8">
            <a:extLst>
              <a:ext uri="{FF2B5EF4-FFF2-40B4-BE49-F238E27FC236}">
                <a16:creationId xmlns:a16="http://schemas.microsoft.com/office/drawing/2014/main" id="{8CA0DEF5-065F-89E0-CDEE-EE8B59B326D1}"/>
              </a:ext>
            </a:extLst>
          </p:cNvPr>
          <p:cNvSpPr txBox="1"/>
          <p:nvPr/>
        </p:nvSpPr>
        <p:spPr>
          <a:xfrm>
            <a:off x="5122107" y="1953987"/>
            <a:ext cx="4836400" cy="2554545"/>
          </a:xfrm>
          <a:prstGeom prst="rect">
            <a:avLst/>
          </a:prstGeom>
          <a:noFill/>
        </p:spPr>
        <p:txBody>
          <a:bodyPr wrap="square" rtlCol="0">
            <a:spAutoFit/>
          </a:bodyPr>
          <a:lstStyle/>
          <a:p>
            <a:pPr algn="ctr"/>
            <a:r>
              <a:rPr lang="en-US" sz="4000" b="1" dirty="0">
                <a:solidFill>
                  <a:schemeClr val="bg1"/>
                </a:solidFill>
              </a:rPr>
              <a:t>How and why does food change from the farm to you?</a:t>
            </a:r>
          </a:p>
        </p:txBody>
      </p:sp>
      <p:sp>
        <p:nvSpPr>
          <p:cNvPr id="5" name="TextBox 4">
            <a:extLst>
              <a:ext uri="{FF2B5EF4-FFF2-40B4-BE49-F238E27FC236}">
                <a16:creationId xmlns:a16="http://schemas.microsoft.com/office/drawing/2014/main" id="{B7FC8D80-8834-4C83-6C9F-5783438888AA}"/>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1</a:t>
            </a:r>
          </a:p>
        </p:txBody>
      </p:sp>
    </p:spTree>
    <p:extLst>
      <p:ext uri="{BB962C8B-B14F-4D97-AF65-F5344CB8AC3E}">
        <p14:creationId xmlns:p14="http://schemas.microsoft.com/office/powerpoint/2010/main" val="403125999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53D61-A138-AF9D-3CAC-16D7D637561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ED96601-BAAA-38CA-3B39-804F33EBBEC6}"/>
              </a:ext>
            </a:extLst>
          </p:cNvPr>
          <p:cNvSpPr>
            <a:spLocks noGrp="1"/>
          </p:cNvSpPr>
          <p:nvPr>
            <p:ph type="sldNum" sz="quarter" idx="12"/>
          </p:nvPr>
        </p:nvSpPr>
        <p:spPr/>
        <p:txBody>
          <a:bodyPr/>
          <a:lstStyle/>
          <a:p>
            <a:pPr algn="ctr"/>
            <a:fld id="{3C00FB23-6DD6-48B6-A62D-8FFD9A1B5DC8}" type="slidenum">
              <a:rPr lang="en-US" smtClean="0"/>
              <a:pPr algn="ctr"/>
              <a:t>117</a:t>
            </a:fld>
            <a:endParaRPr lang="en-US" dirty="0"/>
          </a:p>
        </p:txBody>
      </p:sp>
      <p:sp>
        <p:nvSpPr>
          <p:cNvPr id="6" name="TextBox 5">
            <a:extLst>
              <a:ext uri="{FF2B5EF4-FFF2-40B4-BE49-F238E27FC236}">
                <a16:creationId xmlns:a16="http://schemas.microsoft.com/office/drawing/2014/main" id="{6066D27E-7DDB-5166-123A-5F7F16F0E3EB}"/>
              </a:ext>
            </a:extLst>
          </p:cNvPr>
          <p:cNvSpPr txBox="1"/>
          <p:nvPr/>
        </p:nvSpPr>
        <p:spPr>
          <a:xfrm>
            <a:off x="337556" y="681037"/>
            <a:ext cx="1649186" cy="461665"/>
          </a:xfrm>
          <a:prstGeom prst="rect">
            <a:avLst/>
          </a:prstGeom>
          <a:noFill/>
        </p:spPr>
        <p:txBody>
          <a:bodyPr wrap="square" rtlCol="0">
            <a:spAutoFit/>
          </a:bodyPr>
          <a:lstStyle/>
          <a:p>
            <a:r>
              <a:rPr lang="en-US" sz="2400" dirty="0">
                <a:solidFill>
                  <a:schemeClr val="bg1"/>
                </a:solidFill>
              </a:rPr>
              <a:t>TOPIC 3</a:t>
            </a:r>
          </a:p>
        </p:txBody>
      </p:sp>
      <p:sp>
        <p:nvSpPr>
          <p:cNvPr id="7" name="Rectangle 6">
            <a:extLst>
              <a:ext uri="{FF2B5EF4-FFF2-40B4-BE49-F238E27FC236}">
                <a16:creationId xmlns:a16="http://schemas.microsoft.com/office/drawing/2014/main" id="{88B942BC-51FE-BC24-1714-70C377FD49B8}"/>
              </a:ext>
            </a:extLst>
          </p:cNvPr>
          <p:cNvSpPr/>
          <p:nvPr/>
        </p:nvSpPr>
        <p:spPr>
          <a:xfrm>
            <a:off x="0" y="2460325"/>
            <a:ext cx="12192000" cy="336157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56BF7D34-337C-94D5-778C-EB33C098F7CB}"/>
              </a:ext>
            </a:extLst>
          </p:cNvPr>
          <p:cNvSpPr txBox="1">
            <a:spLocks/>
          </p:cNvSpPr>
          <p:nvPr/>
        </p:nvSpPr>
        <p:spPr>
          <a:xfrm>
            <a:off x="2470534" y="2993211"/>
            <a:ext cx="7250931" cy="229579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pPr algn="ctr"/>
            <a:r>
              <a:rPr lang="en-US" b="0" dirty="0">
                <a:solidFill>
                  <a:schemeClr val="bg1"/>
                </a:solidFill>
              </a:rPr>
              <a:t>LESSON 2</a:t>
            </a:r>
          </a:p>
          <a:p>
            <a:pPr algn="ctr"/>
            <a:endParaRPr lang="en-US" sz="1100" b="0" dirty="0">
              <a:solidFill>
                <a:schemeClr val="bg1"/>
              </a:solidFill>
            </a:endParaRPr>
          </a:p>
          <a:p>
            <a:pPr algn="ctr"/>
            <a:br>
              <a:rPr lang="en-US" sz="1000" b="0" dirty="0">
                <a:solidFill>
                  <a:schemeClr val="bg1"/>
                </a:solidFill>
              </a:rPr>
            </a:br>
            <a:r>
              <a:rPr lang="en-US" sz="5300" dirty="0">
                <a:solidFill>
                  <a:schemeClr val="bg1"/>
                </a:solidFill>
              </a:rPr>
              <a:t>GUT HEALTH</a:t>
            </a:r>
          </a:p>
        </p:txBody>
      </p:sp>
      <p:pic>
        <p:nvPicPr>
          <p:cNvPr id="3" name="Picture 2">
            <a:extLst>
              <a:ext uri="{FF2B5EF4-FFF2-40B4-BE49-F238E27FC236}">
                <a16:creationId xmlns:a16="http://schemas.microsoft.com/office/drawing/2014/main" id="{EB5CF54D-FDF2-9421-F711-7C070041A3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5917" y="0"/>
            <a:ext cx="3398527" cy="4529337"/>
          </a:xfrm>
          <a:prstGeom prst="rect">
            <a:avLst/>
          </a:prstGeom>
        </p:spPr>
      </p:pic>
    </p:spTree>
    <p:extLst>
      <p:ext uri="{BB962C8B-B14F-4D97-AF65-F5344CB8AC3E}">
        <p14:creationId xmlns:p14="http://schemas.microsoft.com/office/powerpoint/2010/main" val="381093136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C08E8-DFF5-FF0F-5E75-2BBF7646752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F20B8F-C634-7366-E8E8-90E69F0AFC99}"/>
              </a:ext>
            </a:extLst>
          </p:cNvPr>
          <p:cNvSpPr>
            <a:spLocks noGrp="1"/>
          </p:cNvSpPr>
          <p:nvPr>
            <p:ph type="sldNum" sz="quarter" idx="12"/>
          </p:nvPr>
        </p:nvSpPr>
        <p:spPr/>
        <p:txBody>
          <a:bodyPr/>
          <a:lstStyle/>
          <a:p>
            <a:pPr algn="ctr"/>
            <a:fld id="{3C00FB23-6DD6-48B6-A62D-8FFD9A1B5DC8}" type="slidenum">
              <a:rPr lang="en-US" smtClean="0"/>
              <a:pPr algn="ctr"/>
              <a:t>118</a:t>
            </a:fld>
            <a:endParaRPr lang="en-US" dirty="0"/>
          </a:p>
        </p:txBody>
      </p:sp>
      <p:pic>
        <p:nvPicPr>
          <p:cNvPr id="8" name="Picture 7">
            <a:extLst>
              <a:ext uri="{FF2B5EF4-FFF2-40B4-BE49-F238E27FC236}">
                <a16:creationId xmlns:a16="http://schemas.microsoft.com/office/drawing/2014/main" id="{DDF7A102-FA73-10F3-C704-5D5221A497E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22238" y="795522"/>
            <a:ext cx="9747524" cy="5266955"/>
          </a:xfrm>
          <a:prstGeom prst="rect">
            <a:avLst/>
          </a:prstGeom>
        </p:spPr>
      </p:pic>
      <p:sp>
        <p:nvSpPr>
          <p:cNvPr id="9" name="TextBox 8">
            <a:extLst>
              <a:ext uri="{FF2B5EF4-FFF2-40B4-BE49-F238E27FC236}">
                <a16:creationId xmlns:a16="http://schemas.microsoft.com/office/drawing/2014/main" id="{E0284EB6-E63C-8DAD-89EA-00C27AE7BB8C}"/>
              </a:ext>
            </a:extLst>
          </p:cNvPr>
          <p:cNvSpPr txBox="1"/>
          <p:nvPr/>
        </p:nvSpPr>
        <p:spPr>
          <a:xfrm>
            <a:off x="5476610" y="2022180"/>
            <a:ext cx="5100800" cy="1938992"/>
          </a:xfrm>
          <a:prstGeom prst="rect">
            <a:avLst/>
          </a:prstGeom>
          <a:noFill/>
        </p:spPr>
        <p:txBody>
          <a:bodyPr wrap="square" rtlCol="0">
            <a:spAutoFit/>
          </a:bodyPr>
          <a:lstStyle/>
          <a:p>
            <a:r>
              <a:rPr lang="en-US" sz="4000" b="1" dirty="0">
                <a:solidFill>
                  <a:schemeClr val="tx2"/>
                </a:solidFill>
              </a:rPr>
              <a:t>How does nutrition impact gut health?</a:t>
            </a:r>
          </a:p>
        </p:txBody>
      </p:sp>
      <p:sp>
        <p:nvSpPr>
          <p:cNvPr id="11" name="TextBox 10">
            <a:extLst>
              <a:ext uri="{FF2B5EF4-FFF2-40B4-BE49-F238E27FC236}">
                <a16:creationId xmlns:a16="http://schemas.microsoft.com/office/drawing/2014/main" id="{00E0C826-81E9-B28D-84E1-3AF0BE112CB4}"/>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2</a:t>
            </a:r>
          </a:p>
        </p:txBody>
      </p:sp>
    </p:spTree>
    <p:extLst>
      <p:ext uri="{BB962C8B-B14F-4D97-AF65-F5344CB8AC3E}">
        <p14:creationId xmlns:p14="http://schemas.microsoft.com/office/powerpoint/2010/main" val="244873272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7329F-AA13-E073-0F1F-F933B05A3913}"/>
            </a:ext>
          </a:extLst>
        </p:cNvPr>
        <p:cNvGrpSpPr/>
        <p:nvPr/>
      </p:nvGrpSpPr>
      <p:grpSpPr>
        <a:xfrm>
          <a:off x="0" y="0"/>
          <a:ext cx="0" cy="0"/>
          <a:chOff x="0" y="0"/>
          <a:chExt cx="0" cy="0"/>
        </a:xfrm>
      </p:grpSpPr>
      <p:sp>
        <p:nvSpPr>
          <p:cNvPr id="30" name="Rectangle: Rounded Corners 29">
            <a:extLst>
              <a:ext uri="{FF2B5EF4-FFF2-40B4-BE49-F238E27FC236}">
                <a16:creationId xmlns:a16="http://schemas.microsoft.com/office/drawing/2014/main" id="{C1FB5C7B-7909-DC6D-E52C-A216AA5960F8}"/>
              </a:ext>
            </a:extLst>
          </p:cNvPr>
          <p:cNvSpPr/>
          <p:nvPr/>
        </p:nvSpPr>
        <p:spPr>
          <a:xfrm>
            <a:off x="805044" y="4100238"/>
            <a:ext cx="4237249" cy="1904799"/>
          </a:xfrm>
          <a:prstGeom prst="roundRect">
            <a:avLst>
              <a:gd name="adj" fmla="val 13568"/>
            </a:avLst>
          </a:prstGeom>
          <a:solidFill>
            <a:schemeClr val="accent3"/>
          </a:solid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C0C734F9-7897-EB73-1336-CC92C75E1DE5}"/>
              </a:ext>
            </a:extLst>
          </p:cNvPr>
          <p:cNvSpPr>
            <a:spLocks noGrp="1"/>
          </p:cNvSpPr>
          <p:nvPr>
            <p:ph type="sldNum" sz="quarter" idx="12"/>
          </p:nvPr>
        </p:nvSpPr>
        <p:spPr/>
        <p:txBody>
          <a:bodyPr/>
          <a:lstStyle/>
          <a:p>
            <a:pPr algn="ctr"/>
            <a:fld id="{3C00FB23-6DD6-48B6-A62D-8FFD9A1B5DC8}" type="slidenum">
              <a:rPr lang="en-US" smtClean="0"/>
              <a:pPr algn="ctr"/>
              <a:t>119</a:t>
            </a:fld>
            <a:endParaRPr lang="en-US" dirty="0"/>
          </a:p>
        </p:txBody>
      </p:sp>
      <p:sp>
        <p:nvSpPr>
          <p:cNvPr id="5" name="Content Placeholder 2">
            <a:extLst>
              <a:ext uri="{FF2B5EF4-FFF2-40B4-BE49-F238E27FC236}">
                <a16:creationId xmlns:a16="http://schemas.microsoft.com/office/drawing/2014/main" id="{F2708942-2C3C-D450-4073-A6413A24D216}"/>
              </a:ext>
            </a:extLst>
          </p:cNvPr>
          <p:cNvSpPr txBox="1">
            <a:spLocks/>
          </p:cNvSpPr>
          <p:nvPr/>
        </p:nvSpPr>
        <p:spPr>
          <a:xfrm>
            <a:off x="1158363" y="4377884"/>
            <a:ext cx="3530610" cy="190480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The gut includes organs like the stomach and intestines and can affect the body in many ways, including energy, digestion, and mood.</a:t>
            </a:r>
            <a:endParaRPr lang="en-US" sz="2000" b="1" dirty="0">
              <a:solidFill>
                <a:schemeClr val="bg1"/>
              </a:solidFill>
            </a:endParaRPr>
          </a:p>
        </p:txBody>
      </p:sp>
      <p:sp>
        <p:nvSpPr>
          <p:cNvPr id="26" name="Rectangle: Rounded Corners 25">
            <a:extLst>
              <a:ext uri="{FF2B5EF4-FFF2-40B4-BE49-F238E27FC236}">
                <a16:creationId xmlns:a16="http://schemas.microsoft.com/office/drawing/2014/main" id="{326A7D84-0915-56A2-E88F-EAA42EE1A94C}"/>
              </a:ext>
            </a:extLst>
          </p:cNvPr>
          <p:cNvSpPr/>
          <p:nvPr/>
        </p:nvSpPr>
        <p:spPr>
          <a:xfrm>
            <a:off x="1788909" y="1690777"/>
            <a:ext cx="3654359" cy="1969246"/>
          </a:xfrm>
          <a:prstGeom prst="roundRect">
            <a:avLst>
              <a:gd name="adj" fmla="val 13568"/>
            </a:avLst>
          </a:prstGeom>
          <a:solidFill>
            <a:schemeClr val="accent3"/>
          </a:solid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3E714B70-6577-599B-1D80-5B6562C6B04E}"/>
              </a:ext>
            </a:extLst>
          </p:cNvPr>
          <p:cNvSpPr/>
          <p:nvPr/>
        </p:nvSpPr>
        <p:spPr>
          <a:xfrm>
            <a:off x="7163439" y="3366891"/>
            <a:ext cx="3868969" cy="2786259"/>
          </a:xfrm>
          <a:prstGeom prst="roundRect">
            <a:avLst>
              <a:gd name="adj" fmla="val 10666"/>
            </a:avLst>
          </a:prstGeom>
          <a:solidFill>
            <a:schemeClr val="accent3"/>
          </a:solid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D73E490C-2EE3-A040-12FF-08D6B34F6DD1}"/>
              </a:ext>
            </a:extLst>
          </p:cNvPr>
          <p:cNvSpPr txBox="1">
            <a:spLocks/>
          </p:cNvSpPr>
          <p:nvPr/>
        </p:nvSpPr>
        <p:spPr>
          <a:xfrm>
            <a:off x="7664277" y="3660023"/>
            <a:ext cx="3110914" cy="184881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Fermentation is a process that adds health benefits to a food. Tiny living organisms like bacteria or yeast help change a food like milk into yogurt or vegetables into kimchi. </a:t>
            </a:r>
            <a:endParaRPr lang="en-US" sz="2000" dirty="0">
              <a:solidFill>
                <a:schemeClr val="bg1"/>
              </a:solidFill>
            </a:endParaRPr>
          </a:p>
        </p:txBody>
      </p:sp>
      <p:sp>
        <p:nvSpPr>
          <p:cNvPr id="7" name="Rectangle: Rounded Corners 6">
            <a:extLst>
              <a:ext uri="{FF2B5EF4-FFF2-40B4-BE49-F238E27FC236}">
                <a16:creationId xmlns:a16="http://schemas.microsoft.com/office/drawing/2014/main" id="{BF8C5FBA-E4EA-F9AC-402C-CED1FDFAA43D}"/>
              </a:ext>
            </a:extLst>
          </p:cNvPr>
          <p:cNvSpPr/>
          <p:nvPr/>
        </p:nvSpPr>
        <p:spPr>
          <a:xfrm>
            <a:off x="6612748" y="1390515"/>
            <a:ext cx="4434193" cy="1557168"/>
          </a:xfrm>
          <a:prstGeom prst="roundRect">
            <a:avLst>
              <a:gd name="adj" fmla="val 10666"/>
            </a:avLst>
          </a:prstGeom>
          <a:solidFill>
            <a:schemeClr val="accent3"/>
          </a:solid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5838F33E-6AA5-4550-17B6-49D815451E4C}"/>
              </a:ext>
            </a:extLst>
          </p:cNvPr>
          <p:cNvSpPr txBox="1">
            <a:spLocks/>
          </p:cNvSpPr>
          <p:nvPr/>
        </p:nvSpPr>
        <p:spPr>
          <a:xfrm>
            <a:off x="7013637" y="1588394"/>
            <a:ext cx="3920482" cy="184881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Foods like yogurt, fruits, vegetables, whole grains, and some cheeses support healthy guts.</a:t>
            </a:r>
          </a:p>
        </p:txBody>
      </p:sp>
      <p:pic>
        <p:nvPicPr>
          <p:cNvPr id="15" name="Picture 14">
            <a:extLst>
              <a:ext uri="{FF2B5EF4-FFF2-40B4-BE49-F238E27FC236}">
                <a16:creationId xmlns:a16="http://schemas.microsoft.com/office/drawing/2014/main" id="{492083A0-36E5-CF33-8883-BA6E508071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8973" y="3225330"/>
            <a:ext cx="2825502" cy="3276607"/>
          </a:xfrm>
          <a:prstGeom prst="rect">
            <a:avLst/>
          </a:prstGeom>
        </p:spPr>
      </p:pic>
      <p:sp>
        <p:nvSpPr>
          <p:cNvPr id="8" name="TextBox 7">
            <a:extLst>
              <a:ext uri="{FF2B5EF4-FFF2-40B4-BE49-F238E27FC236}">
                <a16:creationId xmlns:a16="http://schemas.microsoft.com/office/drawing/2014/main" id="{73BE1D09-8897-9124-9317-37F0AD769415}"/>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2</a:t>
            </a:r>
          </a:p>
        </p:txBody>
      </p:sp>
      <p:sp>
        <p:nvSpPr>
          <p:cNvPr id="3" name="Content Placeholder 2">
            <a:extLst>
              <a:ext uri="{FF2B5EF4-FFF2-40B4-BE49-F238E27FC236}">
                <a16:creationId xmlns:a16="http://schemas.microsoft.com/office/drawing/2014/main" id="{33C2920A-EABC-46DC-084A-32F3F847C52B}"/>
              </a:ext>
            </a:extLst>
          </p:cNvPr>
          <p:cNvSpPr>
            <a:spLocks noGrp="1"/>
          </p:cNvSpPr>
          <p:nvPr>
            <p:ph idx="4294967295"/>
          </p:nvPr>
        </p:nvSpPr>
        <p:spPr>
          <a:xfrm>
            <a:off x="2057457" y="1977070"/>
            <a:ext cx="3190875" cy="1633537"/>
          </a:xfrm>
          <a:noFill/>
        </p:spPr>
        <p:txBody>
          <a:bodyPr lIns="0" tIns="0" rIns="0" bIns="0">
            <a:noAutofit/>
          </a:bodyPr>
          <a:lstStyle/>
          <a:p>
            <a:pPr marL="0" indent="0">
              <a:lnSpc>
                <a:spcPct val="100000"/>
              </a:lnSpc>
              <a:spcBef>
                <a:spcPts val="0"/>
              </a:spcBef>
              <a:buNone/>
            </a:pPr>
            <a:r>
              <a:rPr lang="en-US" sz="1800" b="1" dirty="0">
                <a:solidFill>
                  <a:schemeClr val="bg1"/>
                </a:solidFill>
              </a:rPr>
              <a:t>The gut is home to trillions of tiny living organisms that help digest food and support health. </a:t>
            </a:r>
          </a:p>
        </p:txBody>
      </p:sp>
    </p:spTree>
    <p:extLst>
      <p:ext uri="{BB962C8B-B14F-4D97-AF65-F5344CB8AC3E}">
        <p14:creationId xmlns:p14="http://schemas.microsoft.com/office/powerpoint/2010/main" val="250322521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1B3308B-66FC-C070-465F-371F0B3EF50C}"/>
              </a:ext>
            </a:extLst>
          </p:cNvPr>
          <p:cNvSpPr>
            <a:spLocks noGrp="1"/>
          </p:cNvSpPr>
          <p:nvPr>
            <p:ph type="sldNum" sz="quarter" idx="12"/>
          </p:nvPr>
        </p:nvSpPr>
        <p:spPr/>
        <p:txBody>
          <a:bodyPr/>
          <a:lstStyle/>
          <a:p>
            <a:pPr algn="ctr"/>
            <a:fld id="{3C00FB23-6DD6-48B6-A62D-8FFD9A1B5DC8}" type="slidenum">
              <a:rPr lang="en-US" smtClean="0"/>
              <a:pPr algn="ctr"/>
              <a:t>120</a:t>
            </a:fld>
            <a:endParaRPr lang="en-US" dirty="0"/>
          </a:p>
        </p:txBody>
      </p:sp>
      <p:sp>
        <p:nvSpPr>
          <p:cNvPr id="5" name="TextBox 4">
            <a:extLst>
              <a:ext uri="{FF2B5EF4-FFF2-40B4-BE49-F238E27FC236}">
                <a16:creationId xmlns:a16="http://schemas.microsoft.com/office/drawing/2014/main" id="{58206E43-B669-07ED-335B-F35B6041FDA3}"/>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2</a:t>
            </a:r>
          </a:p>
        </p:txBody>
      </p:sp>
      <p:pic>
        <p:nvPicPr>
          <p:cNvPr id="8" name="Online Media 7" title="Episode 7: Get To Know Your Gut">
            <a:hlinkClick r:id="" action="ppaction://media"/>
            <a:extLst>
              <a:ext uri="{FF2B5EF4-FFF2-40B4-BE49-F238E27FC236}">
                <a16:creationId xmlns:a16="http://schemas.microsoft.com/office/drawing/2014/main" id="{2C856FF7-8E61-BC62-FEE4-6C9C25CEF63F}"/>
              </a:ext>
            </a:extLst>
          </p:cNvPr>
          <p:cNvPicPr>
            <a:picLocks noRot="1" noChangeAspect="1"/>
          </p:cNvPicPr>
          <p:nvPr>
            <a:videoFile r:link="rId1"/>
          </p:nvPr>
        </p:nvPicPr>
        <p:blipFill>
          <a:blip r:embed="rId3"/>
          <a:stretch>
            <a:fillRect/>
          </a:stretch>
        </p:blipFill>
        <p:spPr>
          <a:xfrm>
            <a:off x="0" y="-15240"/>
            <a:ext cx="12192000" cy="6888480"/>
          </a:xfrm>
          <a:prstGeom prst="rect">
            <a:avLst/>
          </a:prstGeom>
        </p:spPr>
      </p:pic>
    </p:spTree>
    <p:extLst>
      <p:ext uri="{BB962C8B-B14F-4D97-AF65-F5344CB8AC3E}">
        <p14:creationId xmlns:p14="http://schemas.microsoft.com/office/powerpoint/2010/main" val="3974823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91EB1-E513-567C-B317-D316D43E201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F73F2F-4F1C-FFAF-F023-0E654F99446E}"/>
              </a:ext>
            </a:extLst>
          </p:cNvPr>
          <p:cNvSpPr>
            <a:spLocks noGrp="1"/>
          </p:cNvSpPr>
          <p:nvPr>
            <p:ph type="sldNum" sz="quarter" idx="12"/>
          </p:nvPr>
        </p:nvSpPr>
        <p:spPr/>
        <p:txBody>
          <a:bodyPr/>
          <a:lstStyle/>
          <a:p>
            <a:pPr algn="ctr"/>
            <a:fld id="{3C00FB23-6DD6-48B6-A62D-8FFD9A1B5DC8}" type="slidenum">
              <a:rPr lang="en-US" smtClean="0"/>
              <a:pPr algn="ctr"/>
              <a:t>121</a:t>
            </a:fld>
            <a:endParaRPr lang="en-US" dirty="0"/>
          </a:p>
        </p:txBody>
      </p:sp>
      <p:sp>
        <p:nvSpPr>
          <p:cNvPr id="10" name="Rectangle: Top Corners Rounded 9">
            <a:extLst>
              <a:ext uri="{FF2B5EF4-FFF2-40B4-BE49-F238E27FC236}">
                <a16:creationId xmlns:a16="http://schemas.microsoft.com/office/drawing/2014/main" id="{147DDBE5-E46A-4A33-C709-04F6746A3AB4}"/>
              </a:ext>
            </a:extLst>
          </p:cNvPr>
          <p:cNvSpPr/>
          <p:nvPr/>
        </p:nvSpPr>
        <p:spPr>
          <a:xfrm rot="16200000">
            <a:off x="4012281" y="1323639"/>
            <a:ext cx="1714202" cy="2750513"/>
          </a:xfrm>
          <a:prstGeom prst="round2Same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ctr"/>
            <a:r>
              <a:rPr lang="en-US" sz="2400" b="1" dirty="0">
                <a:solidFill>
                  <a:schemeClr val="tx2"/>
                </a:solidFill>
              </a:rPr>
              <a:t>Fermentation</a:t>
            </a:r>
          </a:p>
        </p:txBody>
      </p:sp>
      <p:sp>
        <p:nvSpPr>
          <p:cNvPr id="12" name="Rectangle: Top Corners Rounded 11">
            <a:extLst>
              <a:ext uri="{FF2B5EF4-FFF2-40B4-BE49-F238E27FC236}">
                <a16:creationId xmlns:a16="http://schemas.microsoft.com/office/drawing/2014/main" id="{89B55C52-3878-2B1F-56F9-7C55B0052DFC}"/>
              </a:ext>
            </a:extLst>
          </p:cNvPr>
          <p:cNvSpPr/>
          <p:nvPr/>
        </p:nvSpPr>
        <p:spPr>
          <a:xfrm rot="5400000">
            <a:off x="7812360" y="274076"/>
            <a:ext cx="1714201" cy="4849647"/>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6DB36CA4-6CA2-568B-4883-CBBCAE53D989}"/>
              </a:ext>
            </a:extLst>
          </p:cNvPr>
          <p:cNvSpPr txBox="1"/>
          <p:nvPr/>
        </p:nvSpPr>
        <p:spPr>
          <a:xfrm>
            <a:off x="6438901" y="2023268"/>
            <a:ext cx="4368800" cy="1323439"/>
          </a:xfrm>
          <a:prstGeom prst="rect">
            <a:avLst/>
          </a:prstGeom>
          <a:noFill/>
        </p:spPr>
        <p:txBody>
          <a:bodyPr wrap="square" rtlCol="0">
            <a:spAutoFit/>
          </a:bodyPr>
          <a:lstStyle/>
          <a:p>
            <a:r>
              <a:rPr lang="en-US" sz="2000" dirty="0"/>
              <a:t>a process where helpful bacteria change a food’s taste, texture, how long it lasts, and add health benefits to some foods</a:t>
            </a:r>
          </a:p>
        </p:txBody>
      </p:sp>
      <p:sp>
        <p:nvSpPr>
          <p:cNvPr id="4" name="Rectangle: Top Corners Rounded 3">
            <a:extLst>
              <a:ext uri="{FF2B5EF4-FFF2-40B4-BE49-F238E27FC236}">
                <a16:creationId xmlns:a16="http://schemas.microsoft.com/office/drawing/2014/main" id="{206C8B57-CF1D-50F6-40F6-EB8FF0BE3287}"/>
              </a:ext>
            </a:extLst>
          </p:cNvPr>
          <p:cNvSpPr/>
          <p:nvPr/>
        </p:nvSpPr>
        <p:spPr>
          <a:xfrm rot="16200000">
            <a:off x="4012282" y="3213863"/>
            <a:ext cx="1714202" cy="2750513"/>
          </a:xfrm>
          <a:prstGeom prst="round2Same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ctr"/>
            <a:r>
              <a:rPr lang="en-US" sz="2400" b="1" dirty="0">
                <a:solidFill>
                  <a:schemeClr val="tx2"/>
                </a:solidFill>
              </a:rPr>
              <a:t>Gut </a:t>
            </a:r>
          </a:p>
        </p:txBody>
      </p:sp>
      <p:sp>
        <p:nvSpPr>
          <p:cNvPr id="7" name="Rectangle: Top Corners Rounded 6">
            <a:extLst>
              <a:ext uri="{FF2B5EF4-FFF2-40B4-BE49-F238E27FC236}">
                <a16:creationId xmlns:a16="http://schemas.microsoft.com/office/drawing/2014/main" id="{2867B7D9-6DB7-A6BD-A80E-DFD665C5603D}"/>
              </a:ext>
            </a:extLst>
          </p:cNvPr>
          <p:cNvSpPr/>
          <p:nvPr/>
        </p:nvSpPr>
        <p:spPr>
          <a:xfrm rot="5400000">
            <a:off x="7812361" y="2164300"/>
            <a:ext cx="1714201" cy="4849647"/>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B8343BC-7DE8-8903-B8E5-7EF47398388B}"/>
              </a:ext>
            </a:extLst>
          </p:cNvPr>
          <p:cNvSpPr txBox="1"/>
          <p:nvPr/>
        </p:nvSpPr>
        <p:spPr>
          <a:xfrm>
            <a:off x="6438902" y="3913492"/>
            <a:ext cx="4368800" cy="1323439"/>
          </a:xfrm>
          <a:prstGeom prst="rect">
            <a:avLst/>
          </a:prstGeom>
          <a:noFill/>
        </p:spPr>
        <p:txBody>
          <a:bodyPr wrap="square" rtlCol="0">
            <a:spAutoFit/>
          </a:bodyPr>
          <a:lstStyle/>
          <a:p>
            <a:r>
              <a:rPr lang="en-US" sz="2000" dirty="0"/>
              <a:t>the part of the body that digests food and helps the body use nutrients from food; the stomach and intestines </a:t>
            </a:r>
          </a:p>
        </p:txBody>
      </p:sp>
      <p:sp>
        <p:nvSpPr>
          <p:cNvPr id="13" name="TextBox 12">
            <a:extLst>
              <a:ext uri="{FF2B5EF4-FFF2-40B4-BE49-F238E27FC236}">
                <a16:creationId xmlns:a16="http://schemas.microsoft.com/office/drawing/2014/main" id="{510F768F-9F6D-9759-C1C3-F4619614C5F7}"/>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2</a:t>
            </a:r>
          </a:p>
        </p:txBody>
      </p:sp>
    </p:spTree>
    <p:extLst>
      <p:ext uri="{BB962C8B-B14F-4D97-AF65-F5344CB8AC3E}">
        <p14:creationId xmlns:p14="http://schemas.microsoft.com/office/powerpoint/2010/main" val="71116976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38337-D811-2CCE-34D1-D5BC8492D6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4F4F7E-F492-582C-E23D-D436D50E1F6C}"/>
              </a:ext>
            </a:extLst>
          </p:cNvPr>
          <p:cNvSpPr>
            <a:spLocks noGrp="1"/>
          </p:cNvSpPr>
          <p:nvPr>
            <p:ph type="title"/>
          </p:nvPr>
        </p:nvSpPr>
        <p:spPr/>
        <p:txBody>
          <a:bodyPr/>
          <a:lstStyle/>
          <a:p>
            <a:r>
              <a:rPr lang="en-US" dirty="0"/>
              <a:t>The Secret City inside the Gut</a:t>
            </a:r>
          </a:p>
        </p:txBody>
      </p:sp>
      <p:sp>
        <p:nvSpPr>
          <p:cNvPr id="3" name="Slide Number Placeholder 2">
            <a:extLst>
              <a:ext uri="{FF2B5EF4-FFF2-40B4-BE49-F238E27FC236}">
                <a16:creationId xmlns:a16="http://schemas.microsoft.com/office/drawing/2014/main" id="{6BBAEFD3-4EBF-8553-C51D-A3F7E15EDAB5}"/>
              </a:ext>
            </a:extLst>
          </p:cNvPr>
          <p:cNvSpPr>
            <a:spLocks noGrp="1"/>
          </p:cNvSpPr>
          <p:nvPr>
            <p:ph type="sldNum" sz="quarter" idx="12"/>
          </p:nvPr>
        </p:nvSpPr>
        <p:spPr/>
        <p:txBody>
          <a:bodyPr/>
          <a:lstStyle/>
          <a:p>
            <a:pPr algn="ctr"/>
            <a:fld id="{3C00FB23-6DD6-48B6-A62D-8FFD9A1B5DC8}" type="slidenum">
              <a:rPr lang="en-US" smtClean="0"/>
              <a:pPr algn="ctr"/>
              <a:t>122</a:t>
            </a:fld>
            <a:endParaRPr lang="en-US" dirty="0"/>
          </a:p>
        </p:txBody>
      </p:sp>
      <p:sp>
        <p:nvSpPr>
          <p:cNvPr id="5" name="Rectangle: Top Corners Rounded 4">
            <a:extLst>
              <a:ext uri="{FF2B5EF4-FFF2-40B4-BE49-F238E27FC236}">
                <a16:creationId xmlns:a16="http://schemas.microsoft.com/office/drawing/2014/main" id="{57A32010-5075-A227-2C87-DAFB0751F24D}"/>
              </a:ext>
            </a:extLst>
          </p:cNvPr>
          <p:cNvSpPr/>
          <p:nvPr/>
        </p:nvSpPr>
        <p:spPr>
          <a:xfrm rot="5400000">
            <a:off x="-444909" y="2381922"/>
            <a:ext cx="3460486" cy="2570676"/>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C990428A-60A1-63DF-FC6D-3A6B66DD9403}"/>
              </a:ext>
            </a:extLst>
          </p:cNvPr>
          <p:cNvSpPr txBox="1">
            <a:spLocks/>
          </p:cNvSpPr>
          <p:nvPr/>
        </p:nvSpPr>
        <p:spPr>
          <a:xfrm>
            <a:off x="201208" y="2235912"/>
            <a:ext cx="213655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Directions: </a:t>
            </a:r>
          </a:p>
          <a:p>
            <a:pPr marL="0" indent="0">
              <a:buFont typeface="Arial" panose="020B0604020202020204" pitchFamily="34" charset="0"/>
              <a:buNone/>
            </a:pPr>
            <a:r>
              <a:rPr lang="en-US" sz="1600" dirty="0"/>
              <a:t>Star the main idea of the article.</a:t>
            </a:r>
          </a:p>
          <a:p>
            <a:pPr marL="0" indent="0">
              <a:buFont typeface="Arial" panose="020B0604020202020204" pitchFamily="34" charset="0"/>
              <a:buNone/>
            </a:pPr>
            <a:r>
              <a:rPr lang="en-US" sz="1600" dirty="0"/>
              <a:t>Underline key details that support the main idea.</a:t>
            </a:r>
          </a:p>
          <a:p>
            <a:pPr marL="0" indent="0">
              <a:buFont typeface="Arial" panose="020B0604020202020204" pitchFamily="34" charset="0"/>
              <a:buNone/>
            </a:pPr>
            <a:r>
              <a:rPr lang="en-US" sz="1600" dirty="0"/>
              <a:t>Put a question mark by words you do not know or understand.</a:t>
            </a:r>
          </a:p>
          <a:p>
            <a:pPr marL="0" indent="0">
              <a:buFont typeface="Arial" panose="020B0604020202020204" pitchFamily="34" charset="0"/>
              <a:buNone/>
            </a:pPr>
            <a:endParaRPr lang="en-US" sz="1600" dirty="0"/>
          </a:p>
        </p:txBody>
      </p:sp>
      <p:sp>
        <p:nvSpPr>
          <p:cNvPr id="14" name="TextBox 13">
            <a:extLst>
              <a:ext uri="{FF2B5EF4-FFF2-40B4-BE49-F238E27FC236}">
                <a16:creationId xmlns:a16="http://schemas.microsoft.com/office/drawing/2014/main" id="{1A914EC8-F658-71FC-F3D6-285C319000C3}"/>
              </a:ext>
            </a:extLst>
          </p:cNvPr>
          <p:cNvSpPr txBox="1"/>
          <p:nvPr/>
        </p:nvSpPr>
        <p:spPr>
          <a:xfrm>
            <a:off x="3283983" y="2235770"/>
            <a:ext cx="5477774" cy="523220"/>
          </a:xfrm>
          <a:prstGeom prst="rect">
            <a:avLst/>
          </a:prstGeom>
          <a:noFill/>
        </p:spPr>
        <p:txBody>
          <a:bodyPr wrap="square" rtlCol="0">
            <a:spAutoFit/>
          </a:bodyPr>
          <a:lstStyle/>
          <a:p>
            <a:r>
              <a:rPr lang="en-US" sz="2800" b="1" dirty="0">
                <a:solidFill>
                  <a:schemeClr val="accent3"/>
                </a:solidFill>
              </a:rPr>
              <a:t>What Is in the Gut?</a:t>
            </a:r>
          </a:p>
        </p:txBody>
      </p:sp>
      <p:sp>
        <p:nvSpPr>
          <p:cNvPr id="6" name="TextBox 5">
            <a:extLst>
              <a:ext uri="{FF2B5EF4-FFF2-40B4-BE49-F238E27FC236}">
                <a16:creationId xmlns:a16="http://schemas.microsoft.com/office/drawing/2014/main" id="{3C70D535-7AF4-1555-F2E8-817BC78B68CF}"/>
              </a:ext>
            </a:extLst>
          </p:cNvPr>
          <p:cNvSpPr txBox="1"/>
          <p:nvPr/>
        </p:nvSpPr>
        <p:spPr>
          <a:xfrm>
            <a:off x="3283983" y="2971658"/>
            <a:ext cx="4838700" cy="2585323"/>
          </a:xfrm>
          <a:prstGeom prst="rect">
            <a:avLst/>
          </a:prstGeom>
          <a:noFill/>
        </p:spPr>
        <p:txBody>
          <a:bodyPr wrap="square" rtlCol="0">
            <a:spAutoFit/>
          </a:bodyPr>
          <a:lstStyle/>
          <a:p>
            <a:r>
              <a:rPr lang="en-US" dirty="0"/>
              <a:t>Imagine a busy city full of life inside your belly where trillions of tiny creatures live and work. This city is called the </a:t>
            </a:r>
            <a:r>
              <a:rPr lang="en-US" b="1" dirty="0"/>
              <a:t>gut</a:t>
            </a:r>
            <a:r>
              <a:rPr lang="en-US" dirty="0"/>
              <a:t>. Don’t worry—those creatures are supposed to be there! This team is made up of teeny tiny workers that help break down food, fight off bad germs, and make sure the body is happy and healthy. </a:t>
            </a:r>
          </a:p>
        </p:txBody>
      </p:sp>
      <p:pic>
        <p:nvPicPr>
          <p:cNvPr id="11" name="Picture 10">
            <a:extLst>
              <a:ext uri="{FF2B5EF4-FFF2-40B4-BE49-F238E27FC236}">
                <a16:creationId xmlns:a16="http://schemas.microsoft.com/office/drawing/2014/main" id="{DF1AD27D-64A9-2F80-E9D5-E7D266F293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97900" y="1512916"/>
            <a:ext cx="3398527" cy="4529337"/>
          </a:xfrm>
          <a:prstGeom prst="rect">
            <a:avLst/>
          </a:prstGeom>
        </p:spPr>
      </p:pic>
      <p:sp>
        <p:nvSpPr>
          <p:cNvPr id="13" name="TextBox 12">
            <a:extLst>
              <a:ext uri="{FF2B5EF4-FFF2-40B4-BE49-F238E27FC236}">
                <a16:creationId xmlns:a16="http://schemas.microsoft.com/office/drawing/2014/main" id="{57F3D689-AD5E-4C01-2B5E-F2B89DDACD2C}"/>
              </a:ext>
            </a:extLst>
          </p:cNvPr>
          <p:cNvSpPr txBox="1"/>
          <p:nvPr/>
        </p:nvSpPr>
        <p:spPr>
          <a:xfrm>
            <a:off x="9798933" y="5752629"/>
            <a:ext cx="1700034" cy="276999"/>
          </a:xfrm>
          <a:prstGeom prst="rect">
            <a:avLst/>
          </a:prstGeom>
          <a:noFill/>
        </p:spPr>
        <p:txBody>
          <a:bodyPr wrap="square" rtlCol="0">
            <a:spAutoFit/>
          </a:bodyPr>
          <a:lstStyle/>
          <a:p>
            <a:r>
              <a:rPr lang="en-US" sz="1200" dirty="0"/>
              <a:t>Continued</a:t>
            </a:r>
          </a:p>
        </p:txBody>
      </p:sp>
      <p:pic>
        <p:nvPicPr>
          <p:cNvPr id="17" name="Graphic 16">
            <a:extLst>
              <a:ext uri="{FF2B5EF4-FFF2-40B4-BE49-F238E27FC236}">
                <a16:creationId xmlns:a16="http://schemas.microsoft.com/office/drawing/2014/main" id="{A139E693-BA6A-54A5-B3D5-828B9A6A6E7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820920" y="5667603"/>
            <a:ext cx="374650" cy="374650"/>
          </a:xfrm>
          <a:prstGeom prst="rect">
            <a:avLst/>
          </a:prstGeom>
        </p:spPr>
      </p:pic>
      <p:sp>
        <p:nvSpPr>
          <p:cNvPr id="21" name="TextBox 20">
            <a:extLst>
              <a:ext uri="{FF2B5EF4-FFF2-40B4-BE49-F238E27FC236}">
                <a16:creationId xmlns:a16="http://schemas.microsoft.com/office/drawing/2014/main" id="{35D1C586-B601-6223-FCA3-C1A781B2C336}"/>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2</a:t>
            </a:r>
          </a:p>
        </p:txBody>
      </p:sp>
    </p:spTree>
    <p:extLst>
      <p:ext uri="{BB962C8B-B14F-4D97-AF65-F5344CB8AC3E}">
        <p14:creationId xmlns:p14="http://schemas.microsoft.com/office/powerpoint/2010/main" val="109413775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8F656-CAE2-6986-136E-963548B3FD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001443-F831-8945-CEC8-DC30134FFF52}"/>
              </a:ext>
            </a:extLst>
          </p:cNvPr>
          <p:cNvSpPr>
            <a:spLocks noGrp="1"/>
          </p:cNvSpPr>
          <p:nvPr>
            <p:ph type="title"/>
          </p:nvPr>
        </p:nvSpPr>
        <p:spPr/>
        <p:txBody>
          <a:bodyPr/>
          <a:lstStyle/>
          <a:p>
            <a:r>
              <a:rPr lang="en-US" dirty="0"/>
              <a:t>The Secret City inside the Gut</a:t>
            </a:r>
          </a:p>
        </p:txBody>
      </p:sp>
      <p:sp>
        <p:nvSpPr>
          <p:cNvPr id="3" name="Slide Number Placeholder 2">
            <a:extLst>
              <a:ext uri="{FF2B5EF4-FFF2-40B4-BE49-F238E27FC236}">
                <a16:creationId xmlns:a16="http://schemas.microsoft.com/office/drawing/2014/main" id="{A28AFBA3-F4BB-41CD-AEF3-EAF698F31E6F}"/>
              </a:ext>
            </a:extLst>
          </p:cNvPr>
          <p:cNvSpPr>
            <a:spLocks noGrp="1"/>
          </p:cNvSpPr>
          <p:nvPr>
            <p:ph type="sldNum" sz="quarter" idx="12"/>
          </p:nvPr>
        </p:nvSpPr>
        <p:spPr/>
        <p:txBody>
          <a:bodyPr/>
          <a:lstStyle/>
          <a:p>
            <a:pPr algn="ctr"/>
            <a:fld id="{3C00FB23-6DD6-48B6-A62D-8FFD9A1B5DC8}" type="slidenum">
              <a:rPr lang="en-US" smtClean="0"/>
              <a:pPr algn="ctr"/>
              <a:t>123</a:t>
            </a:fld>
            <a:endParaRPr lang="en-US" dirty="0"/>
          </a:p>
        </p:txBody>
      </p:sp>
      <p:sp>
        <p:nvSpPr>
          <p:cNvPr id="5" name="Rectangle: Top Corners Rounded 4">
            <a:extLst>
              <a:ext uri="{FF2B5EF4-FFF2-40B4-BE49-F238E27FC236}">
                <a16:creationId xmlns:a16="http://schemas.microsoft.com/office/drawing/2014/main" id="{236CDAF0-496A-6324-27C6-7D8D1F84E381}"/>
              </a:ext>
            </a:extLst>
          </p:cNvPr>
          <p:cNvSpPr/>
          <p:nvPr/>
        </p:nvSpPr>
        <p:spPr>
          <a:xfrm rot="5400000">
            <a:off x="-444909" y="2381922"/>
            <a:ext cx="3460486" cy="2570676"/>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299806A8-BBD1-6D59-A910-EA27B6B73584}"/>
              </a:ext>
            </a:extLst>
          </p:cNvPr>
          <p:cNvSpPr txBox="1">
            <a:spLocks/>
          </p:cNvSpPr>
          <p:nvPr/>
        </p:nvSpPr>
        <p:spPr>
          <a:xfrm>
            <a:off x="201208" y="2235912"/>
            <a:ext cx="213655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Directions: </a:t>
            </a:r>
          </a:p>
          <a:p>
            <a:pPr marL="0" indent="0">
              <a:buFont typeface="Arial" panose="020B0604020202020204" pitchFamily="34" charset="0"/>
              <a:buNone/>
            </a:pPr>
            <a:r>
              <a:rPr lang="en-US" sz="1600" dirty="0"/>
              <a:t>Star the main idea of the article.</a:t>
            </a:r>
          </a:p>
          <a:p>
            <a:pPr marL="0" indent="0">
              <a:buFont typeface="Arial" panose="020B0604020202020204" pitchFamily="34" charset="0"/>
              <a:buNone/>
            </a:pPr>
            <a:r>
              <a:rPr lang="en-US" sz="1600" dirty="0"/>
              <a:t>Underline key details that support the main idea.</a:t>
            </a:r>
          </a:p>
          <a:p>
            <a:pPr marL="0" indent="0">
              <a:buFont typeface="Arial" panose="020B0604020202020204" pitchFamily="34" charset="0"/>
              <a:buNone/>
            </a:pPr>
            <a:r>
              <a:rPr lang="en-US" sz="1600" dirty="0"/>
              <a:t>Put a question mark by words you do not know or understand.</a:t>
            </a:r>
          </a:p>
          <a:p>
            <a:pPr marL="0" indent="0">
              <a:buFont typeface="Arial" panose="020B0604020202020204" pitchFamily="34" charset="0"/>
              <a:buNone/>
            </a:pPr>
            <a:endParaRPr lang="en-US" sz="1600" dirty="0"/>
          </a:p>
        </p:txBody>
      </p:sp>
      <p:sp>
        <p:nvSpPr>
          <p:cNvPr id="14" name="TextBox 13">
            <a:extLst>
              <a:ext uri="{FF2B5EF4-FFF2-40B4-BE49-F238E27FC236}">
                <a16:creationId xmlns:a16="http://schemas.microsoft.com/office/drawing/2014/main" id="{F733A82C-759E-36EC-E71E-6873FDB83851}"/>
              </a:ext>
            </a:extLst>
          </p:cNvPr>
          <p:cNvSpPr txBox="1"/>
          <p:nvPr/>
        </p:nvSpPr>
        <p:spPr>
          <a:xfrm>
            <a:off x="3357113" y="2235912"/>
            <a:ext cx="5477774" cy="954107"/>
          </a:xfrm>
          <a:prstGeom prst="rect">
            <a:avLst/>
          </a:prstGeom>
          <a:noFill/>
        </p:spPr>
        <p:txBody>
          <a:bodyPr wrap="square" rtlCol="0">
            <a:spAutoFit/>
          </a:bodyPr>
          <a:lstStyle/>
          <a:p>
            <a:r>
              <a:rPr lang="en-US" sz="2800" b="1" dirty="0">
                <a:solidFill>
                  <a:schemeClr val="accent3"/>
                </a:solidFill>
              </a:rPr>
              <a:t>How Does the Gut Affect Your Health? </a:t>
            </a:r>
          </a:p>
        </p:txBody>
      </p:sp>
      <p:sp>
        <p:nvSpPr>
          <p:cNvPr id="6" name="TextBox 5">
            <a:extLst>
              <a:ext uri="{FF2B5EF4-FFF2-40B4-BE49-F238E27FC236}">
                <a16:creationId xmlns:a16="http://schemas.microsoft.com/office/drawing/2014/main" id="{65A17C28-334C-AEFD-5ADC-D410B8512FCC}"/>
              </a:ext>
            </a:extLst>
          </p:cNvPr>
          <p:cNvSpPr txBox="1"/>
          <p:nvPr/>
        </p:nvSpPr>
        <p:spPr>
          <a:xfrm>
            <a:off x="3357113" y="3404452"/>
            <a:ext cx="7343035" cy="1754326"/>
          </a:xfrm>
          <a:prstGeom prst="rect">
            <a:avLst/>
          </a:prstGeom>
          <a:noFill/>
        </p:spPr>
        <p:txBody>
          <a:bodyPr wrap="square" rtlCol="0">
            <a:spAutoFit/>
          </a:bodyPr>
          <a:lstStyle/>
          <a:p>
            <a:r>
              <a:rPr lang="en-US" dirty="0"/>
              <a:t>Your gut is like a superhero protecting you from bad guys like viruses and breaking down the food you eat into smaller parts that your body can use for energy. This mighty hero even helps your brain stay sharp and heart stay strong. The gut can affect everything in your body—including your energy and happiness! </a:t>
            </a:r>
          </a:p>
        </p:txBody>
      </p:sp>
      <p:sp>
        <p:nvSpPr>
          <p:cNvPr id="13" name="TextBox 12">
            <a:extLst>
              <a:ext uri="{FF2B5EF4-FFF2-40B4-BE49-F238E27FC236}">
                <a16:creationId xmlns:a16="http://schemas.microsoft.com/office/drawing/2014/main" id="{D0BFF9C4-AF47-6804-96BC-70FD488BEF8B}"/>
              </a:ext>
            </a:extLst>
          </p:cNvPr>
          <p:cNvSpPr txBox="1"/>
          <p:nvPr/>
        </p:nvSpPr>
        <p:spPr>
          <a:xfrm>
            <a:off x="9798933" y="5752629"/>
            <a:ext cx="1700034" cy="276999"/>
          </a:xfrm>
          <a:prstGeom prst="rect">
            <a:avLst/>
          </a:prstGeom>
          <a:noFill/>
        </p:spPr>
        <p:txBody>
          <a:bodyPr wrap="square" rtlCol="0">
            <a:spAutoFit/>
          </a:bodyPr>
          <a:lstStyle/>
          <a:p>
            <a:r>
              <a:rPr lang="en-US" sz="1200" dirty="0"/>
              <a:t>Continued</a:t>
            </a:r>
          </a:p>
        </p:txBody>
      </p:sp>
      <p:pic>
        <p:nvPicPr>
          <p:cNvPr id="17" name="Graphic 16">
            <a:extLst>
              <a:ext uri="{FF2B5EF4-FFF2-40B4-BE49-F238E27FC236}">
                <a16:creationId xmlns:a16="http://schemas.microsoft.com/office/drawing/2014/main" id="{D1084FF1-02CA-235F-587A-502FE4FFF57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820920" y="5667603"/>
            <a:ext cx="374650" cy="374650"/>
          </a:xfrm>
          <a:prstGeom prst="rect">
            <a:avLst/>
          </a:prstGeom>
        </p:spPr>
      </p:pic>
      <p:sp>
        <p:nvSpPr>
          <p:cNvPr id="8" name="TextBox 7">
            <a:extLst>
              <a:ext uri="{FF2B5EF4-FFF2-40B4-BE49-F238E27FC236}">
                <a16:creationId xmlns:a16="http://schemas.microsoft.com/office/drawing/2014/main" id="{64F238C6-E163-C10A-7403-36289C735EEE}"/>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2</a:t>
            </a:r>
          </a:p>
        </p:txBody>
      </p:sp>
    </p:spTree>
    <p:extLst>
      <p:ext uri="{BB962C8B-B14F-4D97-AF65-F5344CB8AC3E}">
        <p14:creationId xmlns:p14="http://schemas.microsoft.com/office/powerpoint/2010/main" val="160951882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AE9E9-C960-9936-A9F0-020B619D8A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C44A88-DD0D-FBCC-6E20-D391231D2802}"/>
              </a:ext>
            </a:extLst>
          </p:cNvPr>
          <p:cNvSpPr>
            <a:spLocks noGrp="1"/>
          </p:cNvSpPr>
          <p:nvPr>
            <p:ph type="title"/>
          </p:nvPr>
        </p:nvSpPr>
        <p:spPr/>
        <p:txBody>
          <a:bodyPr/>
          <a:lstStyle/>
          <a:p>
            <a:r>
              <a:rPr lang="en-US" dirty="0"/>
              <a:t>The Secret City inside the Gut</a:t>
            </a:r>
          </a:p>
        </p:txBody>
      </p:sp>
      <p:sp>
        <p:nvSpPr>
          <p:cNvPr id="3" name="Slide Number Placeholder 2">
            <a:extLst>
              <a:ext uri="{FF2B5EF4-FFF2-40B4-BE49-F238E27FC236}">
                <a16:creationId xmlns:a16="http://schemas.microsoft.com/office/drawing/2014/main" id="{F59C9F20-558F-B2E4-B707-03CE3F8734F6}"/>
              </a:ext>
            </a:extLst>
          </p:cNvPr>
          <p:cNvSpPr>
            <a:spLocks noGrp="1"/>
          </p:cNvSpPr>
          <p:nvPr>
            <p:ph type="sldNum" sz="quarter" idx="12"/>
          </p:nvPr>
        </p:nvSpPr>
        <p:spPr/>
        <p:txBody>
          <a:bodyPr/>
          <a:lstStyle/>
          <a:p>
            <a:pPr algn="ctr"/>
            <a:fld id="{3C00FB23-6DD6-48B6-A62D-8FFD9A1B5DC8}" type="slidenum">
              <a:rPr lang="en-US" smtClean="0"/>
              <a:pPr algn="ctr"/>
              <a:t>124</a:t>
            </a:fld>
            <a:endParaRPr lang="en-US" dirty="0"/>
          </a:p>
        </p:txBody>
      </p:sp>
      <p:sp>
        <p:nvSpPr>
          <p:cNvPr id="5" name="Rectangle: Top Corners Rounded 4">
            <a:extLst>
              <a:ext uri="{FF2B5EF4-FFF2-40B4-BE49-F238E27FC236}">
                <a16:creationId xmlns:a16="http://schemas.microsoft.com/office/drawing/2014/main" id="{A7D297DF-032D-CDF1-B65A-0E63ED148765}"/>
              </a:ext>
            </a:extLst>
          </p:cNvPr>
          <p:cNvSpPr/>
          <p:nvPr/>
        </p:nvSpPr>
        <p:spPr>
          <a:xfrm rot="5400000">
            <a:off x="-444909" y="2381922"/>
            <a:ext cx="3460486" cy="2570676"/>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C1A53CC2-2B5B-D49F-B563-081C62155E75}"/>
              </a:ext>
            </a:extLst>
          </p:cNvPr>
          <p:cNvSpPr txBox="1">
            <a:spLocks/>
          </p:cNvSpPr>
          <p:nvPr/>
        </p:nvSpPr>
        <p:spPr>
          <a:xfrm>
            <a:off x="201208" y="2235912"/>
            <a:ext cx="213655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Directions: </a:t>
            </a:r>
          </a:p>
          <a:p>
            <a:pPr marL="0" indent="0">
              <a:buFont typeface="Arial" panose="020B0604020202020204" pitchFamily="34" charset="0"/>
              <a:buNone/>
            </a:pPr>
            <a:r>
              <a:rPr lang="en-US" sz="1600" dirty="0"/>
              <a:t>Star the main idea of the article.</a:t>
            </a:r>
          </a:p>
          <a:p>
            <a:pPr marL="0" indent="0">
              <a:buFont typeface="Arial" panose="020B0604020202020204" pitchFamily="34" charset="0"/>
              <a:buNone/>
            </a:pPr>
            <a:r>
              <a:rPr lang="en-US" sz="1600" dirty="0"/>
              <a:t>Underline key details that support the main idea.</a:t>
            </a:r>
          </a:p>
          <a:p>
            <a:pPr marL="0" indent="0">
              <a:buFont typeface="Arial" panose="020B0604020202020204" pitchFamily="34" charset="0"/>
              <a:buNone/>
            </a:pPr>
            <a:r>
              <a:rPr lang="en-US" sz="1600" dirty="0"/>
              <a:t>Put a question mark by words you do not know or understand.</a:t>
            </a:r>
          </a:p>
          <a:p>
            <a:pPr marL="0" indent="0">
              <a:buFont typeface="Arial" panose="020B0604020202020204" pitchFamily="34" charset="0"/>
              <a:buNone/>
            </a:pPr>
            <a:endParaRPr lang="en-US" sz="1600" dirty="0"/>
          </a:p>
        </p:txBody>
      </p:sp>
      <p:sp>
        <p:nvSpPr>
          <p:cNvPr id="14" name="TextBox 13">
            <a:extLst>
              <a:ext uri="{FF2B5EF4-FFF2-40B4-BE49-F238E27FC236}">
                <a16:creationId xmlns:a16="http://schemas.microsoft.com/office/drawing/2014/main" id="{39B61507-249C-43F9-1948-BAE0837380BF}"/>
              </a:ext>
            </a:extLst>
          </p:cNvPr>
          <p:cNvSpPr txBox="1"/>
          <p:nvPr/>
        </p:nvSpPr>
        <p:spPr>
          <a:xfrm>
            <a:off x="3222511" y="2205180"/>
            <a:ext cx="5977786" cy="954107"/>
          </a:xfrm>
          <a:prstGeom prst="rect">
            <a:avLst/>
          </a:prstGeom>
          <a:noFill/>
        </p:spPr>
        <p:txBody>
          <a:bodyPr wrap="square" rtlCol="0">
            <a:spAutoFit/>
          </a:bodyPr>
          <a:lstStyle/>
          <a:p>
            <a:r>
              <a:rPr lang="en-US" sz="2800" b="1" dirty="0">
                <a:solidFill>
                  <a:schemeClr val="accent3"/>
                </a:solidFill>
              </a:rPr>
              <a:t>What Foods Help Your Gut Stay Healthy? </a:t>
            </a:r>
          </a:p>
        </p:txBody>
      </p:sp>
      <p:sp>
        <p:nvSpPr>
          <p:cNvPr id="6" name="TextBox 5">
            <a:extLst>
              <a:ext uri="{FF2B5EF4-FFF2-40B4-BE49-F238E27FC236}">
                <a16:creationId xmlns:a16="http://schemas.microsoft.com/office/drawing/2014/main" id="{F1EE3E66-B81E-6126-9888-64D9FE8CE4E6}"/>
              </a:ext>
            </a:extLst>
          </p:cNvPr>
          <p:cNvSpPr txBox="1"/>
          <p:nvPr/>
        </p:nvSpPr>
        <p:spPr>
          <a:xfrm>
            <a:off x="3222511" y="3373720"/>
            <a:ext cx="7343035" cy="2031325"/>
          </a:xfrm>
          <a:prstGeom prst="rect">
            <a:avLst/>
          </a:prstGeom>
          <a:noFill/>
        </p:spPr>
        <p:txBody>
          <a:bodyPr wrap="square" rtlCol="0">
            <a:spAutoFit/>
          </a:bodyPr>
          <a:lstStyle/>
          <a:p>
            <a:r>
              <a:rPr lang="en-US" dirty="0"/>
              <a:t>To keep the gut happy, it needs lots of different types of foods. Here are some foods that help. </a:t>
            </a:r>
          </a:p>
          <a:p>
            <a:endParaRPr lang="en-US" dirty="0"/>
          </a:p>
          <a:p>
            <a:pPr marL="285750" indent="-285750">
              <a:buClr>
                <a:schemeClr val="accent5"/>
              </a:buClr>
              <a:buFont typeface="Wingdings 2" panose="05020102010507070707" pitchFamily="18" charset="2"/>
              <a:buChar char=""/>
            </a:pPr>
            <a:r>
              <a:rPr lang="en-US" dirty="0"/>
              <a:t>Yogurt and Kefir: A process called </a:t>
            </a:r>
            <a:r>
              <a:rPr lang="en-US" b="1" dirty="0"/>
              <a:t>fermentation</a:t>
            </a:r>
            <a:r>
              <a:rPr lang="en-US" dirty="0"/>
              <a:t> turns milk into yogurt and kefir. Yogurt and kefir are special because they add live creatures, or new workers, to your gut when you eat them! </a:t>
            </a:r>
          </a:p>
        </p:txBody>
      </p:sp>
      <p:sp>
        <p:nvSpPr>
          <p:cNvPr id="13" name="TextBox 12">
            <a:extLst>
              <a:ext uri="{FF2B5EF4-FFF2-40B4-BE49-F238E27FC236}">
                <a16:creationId xmlns:a16="http://schemas.microsoft.com/office/drawing/2014/main" id="{36C0A07C-03FF-5D10-1BE9-6BC223E5C096}"/>
              </a:ext>
            </a:extLst>
          </p:cNvPr>
          <p:cNvSpPr txBox="1"/>
          <p:nvPr/>
        </p:nvSpPr>
        <p:spPr>
          <a:xfrm>
            <a:off x="9798933" y="5752629"/>
            <a:ext cx="1700034" cy="276999"/>
          </a:xfrm>
          <a:prstGeom prst="rect">
            <a:avLst/>
          </a:prstGeom>
          <a:noFill/>
        </p:spPr>
        <p:txBody>
          <a:bodyPr wrap="square" rtlCol="0">
            <a:spAutoFit/>
          </a:bodyPr>
          <a:lstStyle/>
          <a:p>
            <a:r>
              <a:rPr lang="en-US" sz="1200" dirty="0"/>
              <a:t>Continued</a:t>
            </a:r>
          </a:p>
        </p:txBody>
      </p:sp>
      <p:pic>
        <p:nvPicPr>
          <p:cNvPr id="17" name="Graphic 16">
            <a:extLst>
              <a:ext uri="{FF2B5EF4-FFF2-40B4-BE49-F238E27FC236}">
                <a16:creationId xmlns:a16="http://schemas.microsoft.com/office/drawing/2014/main" id="{E329BA22-943E-71CB-9A57-EAC38736012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820920" y="5667603"/>
            <a:ext cx="374650" cy="374650"/>
          </a:xfrm>
          <a:prstGeom prst="rect">
            <a:avLst/>
          </a:prstGeom>
        </p:spPr>
      </p:pic>
      <p:sp>
        <p:nvSpPr>
          <p:cNvPr id="8" name="TextBox 7">
            <a:extLst>
              <a:ext uri="{FF2B5EF4-FFF2-40B4-BE49-F238E27FC236}">
                <a16:creationId xmlns:a16="http://schemas.microsoft.com/office/drawing/2014/main" id="{8C5FDEA0-D68E-8B51-E685-12CA9ADC5450}"/>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2</a:t>
            </a:r>
          </a:p>
        </p:txBody>
      </p:sp>
    </p:spTree>
    <p:extLst>
      <p:ext uri="{BB962C8B-B14F-4D97-AF65-F5344CB8AC3E}">
        <p14:creationId xmlns:p14="http://schemas.microsoft.com/office/powerpoint/2010/main" val="36159792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0463A-8BB6-B872-BC12-8092639C7A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6B383D-CFAE-6A6A-8A76-82ED68ABBECA}"/>
              </a:ext>
            </a:extLst>
          </p:cNvPr>
          <p:cNvSpPr>
            <a:spLocks noGrp="1"/>
          </p:cNvSpPr>
          <p:nvPr>
            <p:ph type="title"/>
          </p:nvPr>
        </p:nvSpPr>
        <p:spPr/>
        <p:txBody>
          <a:bodyPr/>
          <a:lstStyle/>
          <a:p>
            <a:r>
              <a:rPr lang="en-US" dirty="0"/>
              <a:t>The Secret City inside the Gut</a:t>
            </a:r>
          </a:p>
        </p:txBody>
      </p:sp>
      <p:sp>
        <p:nvSpPr>
          <p:cNvPr id="3" name="Slide Number Placeholder 2">
            <a:extLst>
              <a:ext uri="{FF2B5EF4-FFF2-40B4-BE49-F238E27FC236}">
                <a16:creationId xmlns:a16="http://schemas.microsoft.com/office/drawing/2014/main" id="{CA0810C9-B421-2C57-9CA7-FB9CD4EB6232}"/>
              </a:ext>
            </a:extLst>
          </p:cNvPr>
          <p:cNvSpPr>
            <a:spLocks noGrp="1"/>
          </p:cNvSpPr>
          <p:nvPr>
            <p:ph type="sldNum" sz="quarter" idx="12"/>
          </p:nvPr>
        </p:nvSpPr>
        <p:spPr/>
        <p:txBody>
          <a:bodyPr/>
          <a:lstStyle/>
          <a:p>
            <a:pPr algn="ctr"/>
            <a:fld id="{3C00FB23-6DD6-48B6-A62D-8FFD9A1B5DC8}" type="slidenum">
              <a:rPr lang="en-US" smtClean="0"/>
              <a:pPr algn="ctr"/>
              <a:t>125</a:t>
            </a:fld>
            <a:endParaRPr lang="en-US" dirty="0"/>
          </a:p>
        </p:txBody>
      </p:sp>
      <p:sp>
        <p:nvSpPr>
          <p:cNvPr id="5" name="Rectangle: Top Corners Rounded 4">
            <a:extLst>
              <a:ext uri="{FF2B5EF4-FFF2-40B4-BE49-F238E27FC236}">
                <a16:creationId xmlns:a16="http://schemas.microsoft.com/office/drawing/2014/main" id="{D42F931E-8B33-A037-97EC-580CC964B200}"/>
              </a:ext>
            </a:extLst>
          </p:cNvPr>
          <p:cNvSpPr/>
          <p:nvPr/>
        </p:nvSpPr>
        <p:spPr>
          <a:xfrm rot="5400000">
            <a:off x="-444909" y="2381922"/>
            <a:ext cx="3460486" cy="2570676"/>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D1DFEFB8-1DF5-36D0-AABA-BB83BBFF4C6E}"/>
              </a:ext>
            </a:extLst>
          </p:cNvPr>
          <p:cNvSpPr txBox="1">
            <a:spLocks/>
          </p:cNvSpPr>
          <p:nvPr/>
        </p:nvSpPr>
        <p:spPr>
          <a:xfrm>
            <a:off x="201208" y="2235912"/>
            <a:ext cx="213655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Directions: </a:t>
            </a:r>
          </a:p>
          <a:p>
            <a:pPr marL="0" indent="0">
              <a:buFont typeface="Arial" panose="020B0604020202020204" pitchFamily="34" charset="0"/>
              <a:buNone/>
            </a:pPr>
            <a:r>
              <a:rPr lang="en-US" sz="1600" dirty="0"/>
              <a:t>Star the main idea of the article.</a:t>
            </a:r>
          </a:p>
          <a:p>
            <a:pPr marL="0" indent="0">
              <a:buFont typeface="Arial" panose="020B0604020202020204" pitchFamily="34" charset="0"/>
              <a:buNone/>
            </a:pPr>
            <a:r>
              <a:rPr lang="en-US" sz="1600" dirty="0"/>
              <a:t>Underline key details that support the main idea.</a:t>
            </a:r>
          </a:p>
          <a:p>
            <a:pPr marL="0" indent="0">
              <a:buFont typeface="Arial" panose="020B0604020202020204" pitchFamily="34" charset="0"/>
              <a:buNone/>
            </a:pPr>
            <a:r>
              <a:rPr lang="en-US" sz="1600" dirty="0"/>
              <a:t>Put a question mark by words you do not know or understand.</a:t>
            </a:r>
          </a:p>
          <a:p>
            <a:pPr marL="0" indent="0">
              <a:buFont typeface="Arial" panose="020B0604020202020204" pitchFamily="34" charset="0"/>
              <a:buNone/>
            </a:pPr>
            <a:endParaRPr lang="en-US" sz="1600" dirty="0"/>
          </a:p>
        </p:txBody>
      </p:sp>
      <p:sp>
        <p:nvSpPr>
          <p:cNvPr id="6" name="TextBox 5">
            <a:extLst>
              <a:ext uri="{FF2B5EF4-FFF2-40B4-BE49-F238E27FC236}">
                <a16:creationId xmlns:a16="http://schemas.microsoft.com/office/drawing/2014/main" id="{9DEEC8E6-F727-977B-0ADA-5314241FD3D7}"/>
              </a:ext>
            </a:extLst>
          </p:cNvPr>
          <p:cNvSpPr txBox="1"/>
          <p:nvPr/>
        </p:nvSpPr>
        <p:spPr>
          <a:xfrm>
            <a:off x="3103889" y="2235912"/>
            <a:ext cx="7343035" cy="2862322"/>
          </a:xfrm>
          <a:prstGeom prst="rect">
            <a:avLst/>
          </a:prstGeom>
          <a:noFill/>
        </p:spPr>
        <p:txBody>
          <a:bodyPr wrap="square" rtlCol="0">
            <a:spAutoFit/>
          </a:bodyPr>
          <a:lstStyle/>
          <a:p>
            <a:pPr marL="285750" indent="-285750">
              <a:buClr>
                <a:schemeClr val="accent5"/>
              </a:buClr>
              <a:buFont typeface="Wingdings 2" panose="05020102010507070707" pitchFamily="18" charset="2"/>
              <a:buChar char=""/>
            </a:pPr>
            <a:r>
              <a:rPr lang="en-US" dirty="0"/>
              <a:t>Fruits and Veggies: All kinds of fruits and vegetables have fiber, which feeds the gut and keeps food moving through the body. Examples would be avocado, apples, and broccoli.  Kimchi and sauerkraut are vegetables that give the city an extra boost of workers because they go through a fermentation process like yogurt.</a:t>
            </a:r>
          </a:p>
          <a:p>
            <a:pPr marL="285750" indent="-285750">
              <a:buClr>
                <a:schemeClr val="accent5"/>
              </a:buClr>
              <a:buFont typeface="Wingdings 2" panose="05020102010507070707" pitchFamily="18" charset="2"/>
              <a:buChar char=""/>
            </a:pPr>
            <a:endParaRPr lang="en-US" dirty="0"/>
          </a:p>
          <a:p>
            <a:pPr marL="285750" indent="-285750">
              <a:buClr>
                <a:schemeClr val="accent5"/>
              </a:buClr>
              <a:buFont typeface="Wingdings 2" panose="05020102010507070707" pitchFamily="18" charset="2"/>
              <a:buChar char=""/>
            </a:pPr>
            <a:r>
              <a:rPr lang="en-US" dirty="0"/>
              <a:t>Whole Grains: Foods like oatmeal, corn tortillas, and whole-wheat bread give your gut the energy it needs to do its job and keep clean.</a:t>
            </a:r>
          </a:p>
        </p:txBody>
      </p:sp>
      <p:sp>
        <p:nvSpPr>
          <p:cNvPr id="13" name="TextBox 12">
            <a:extLst>
              <a:ext uri="{FF2B5EF4-FFF2-40B4-BE49-F238E27FC236}">
                <a16:creationId xmlns:a16="http://schemas.microsoft.com/office/drawing/2014/main" id="{93043972-7CC3-846F-9629-F55B627A1856}"/>
              </a:ext>
            </a:extLst>
          </p:cNvPr>
          <p:cNvSpPr txBox="1"/>
          <p:nvPr/>
        </p:nvSpPr>
        <p:spPr>
          <a:xfrm>
            <a:off x="3165916" y="5317116"/>
            <a:ext cx="7847717" cy="461665"/>
          </a:xfrm>
          <a:prstGeom prst="rect">
            <a:avLst/>
          </a:prstGeom>
          <a:noFill/>
        </p:spPr>
        <p:txBody>
          <a:bodyPr wrap="square" rtlCol="0">
            <a:spAutoFit/>
          </a:bodyPr>
          <a:lstStyle/>
          <a:p>
            <a:r>
              <a:rPr lang="en-US" sz="1200" dirty="0"/>
              <a:t>Source: Ferranti E, Dunbar SB, Dunlop AL, Corwin EJ. 20 things you didn’t know about the human gut microbiome. J Cardiovasc Nurs.  2014; 29(6):479-481. doi:10.1097/JCN</a:t>
            </a:r>
          </a:p>
        </p:txBody>
      </p:sp>
      <p:sp>
        <p:nvSpPr>
          <p:cNvPr id="8" name="TextBox 7">
            <a:extLst>
              <a:ext uri="{FF2B5EF4-FFF2-40B4-BE49-F238E27FC236}">
                <a16:creationId xmlns:a16="http://schemas.microsoft.com/office/drawing/2014/main" id="{0B7A5050-71C5-EEF6-A45F-E7D392122F16}"/>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2</a:t>
            </a:r>
          </a:p>
        </p:txBody>
      </p:sp>
    </p:spTree>
    <p:extLst>
      <p:ext uri="{BB962C8B-B14F-4D97-AF65-F5344CB8AC3E}">
        <p14:creationId xmlns:p14="http://schemas.microsoft.com/office/powerpoint/2010/main" val="117731804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170C9-1F20-0399-FAE0-F7C76EAB61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E261FF-083C-FE1D-17CD-9DC840F108BD}"/>
              </a:ext>
            </a:extLst>
          </p:cNvPr>
          <p:cNvSpPr>
            <a:spLocks noGrp="1"/>
          </p:cNvSpPr>
          <p:nvPr>
            <p:ph type="title"/>
          </p:nvPr>
        </p:nvSpPr>
        <p:spPr/>
        <p:txBody>
          <a:bodyPr/>
          <a:lstStyle/>
          <a:p>
            <a:r>
              <a:rPr lang="en-US" dirty="0"/>
              <a:t>The Secret City inside the Gut</a:t>
            </a:r>
          </a:p>
        </p:txBody>
      </p:sp>
      <p:sp>
        <p:nvSpPr>
          <p:cNvPr id="3" name="Slide Number Placeholder 2">
            <a:extLst>
              <a:ext uri="{FF2B5EF4-FFF2-40B4-BE49-F238E27FC236}">
                <a16:creationId xmlns:a16="http://schemas.microsoft.com/office/drawing/2014/main" id="{FF514535-EBA4-4290-326A-FC9D5C940B6A}"/>
              </a:ext>
            </a:extLst>
          </p:cNvPr>
          <p:cNvSpPr>
            <a:spLocks noGrp="1"/>
          </p:cNvSpPr>
          <p:nvPr>
            <p:ph type="sldNum" sz="quarter" idx="12"/>
          </p:nvPr>
        </p:nvSpPr>
        <p:spPr/>
        <p:txBody>
          <a:bodyPr/>
          <a:lstStyle/>
          <a:p>
            <a:pPr algn="ctr"/>
            <a:fld id="{3C00FB23-6DD6-48B6-A62D-8FFD9A1B5DC8}" type="slidenum">
              <a:rPr lang="en-US" smtClean="0"/>
              <a:pPr algn="ctr"/>
              <a:t>126</a:t>
            </a:fld>
            <a:endParaRPr lang="en-US" dirty="0"/>
          </a:p>
        </p:txBody>
      </p:sp>
      <p:sp>
        <p:nvSpPr>
          <p:cNvPr id="5" name="Rectangle: Top Corners Rounded 4">
            <a:extLst>
              <a:ext uri="{FF2B5EF4-FFF2-40B4-BE49-F238E27FC236}">
                <a16:creationId xmlns:a16="http://schemas.microsoft.com/office/drawing/2014/main" id="{0A756833-5806-FA38-A2D0-263EF1BF5586}"/>
              </a:ext>
            </a:extLst>
          </p:cNvPr>
          <p:cNvSpPr/>
          <p:nvPr/>
        </p:nvSpPr>
        <p:spPr>
          <a:xfrm rot="5400000">
            <a:off x="327156" y="1609858"/>
            <a:ext cx="1631683" cy="2286004"/>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04AFE5E3-260A-D641-386F-98B3745CCC9B}"/>
              </a:ext>
            </a:extLst>
          </p:cNvPr>
          <p:cNvSpPr txBox="1">
            <a:spLocks/>
          </p:cNvSpPr>
          <p:nvPr/>
        </p:nvSpPr>
        <p:spPr>
          <a:xfrm>
            <a:off x="201208" y="2235912"/>
            <a:ext cx="213655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Directions: </a:t>
            </a:r>
          </a:p>
          <a:p>
            <a:pPr marL="0" indent="0">
              <a:buFont typeface="Arial" panose="020B0604020202020204" pitchFamily="34" charset="0"/>
              <a:buNone/>
            </a:pPr>
            <a:r>
              <a:rPr lang="en-US" sz="1600" dirty="0"/>
              <a:t>Answer then discuss after you read the article.</a:t>
            </a:r>
          </a:p>
          <a:p>
            <a:pPr marL="0" indent="0">
              <a:buFont typeface="Arial" panose="020B0604020202020204" pitchFamily="34" charset="0"/>
              <a:buNone/>
            </a:pPr>
            <a:endParaRPr lang="en-US" sz="1600" dirty="0"/>
          </a:p>
        </p:txBody>
      </p:sp>
      <p:sp>
        <p:nvSpPr>
          <p:cNvPr id="6" name="TextBox 5">
            <a:extLst>
              <a:ext uri="{FF2B5EF4-FFF2-40B4-BE49-F238E27FC236}">
                <a16:creationId xmlns:a16="http://schemas.microsoft.com/office/drawing/2014/main" id="{4B85B438-B796-D050-547E-4151C4040D23}"/>
              </a:ext>
            </a:extLst>
          </p:cNvPr>
          <p:cNvSpPr txBox="1"/>
          <p:nvPr/>
        </p:nvSpPr>
        <p:spPr>
          <a:xfrm>
            <a:off x="2855064" y="2260895"/>
            <a:ext cx="7343035" cy="369332"/>
          </a:xfrm>
          <a:prstGeom prst="rect">
            <a:avLst/>
          </a:prstGeom>
          <a:noFill/>
        </p:spPr>
        <p:txBody>
          <a:bodyPr wrap="square" rtlCol="0">
            <a:spAutoFit/>
          </a:bodyPr>
          <a:lstStyle/>
          <a:p>
            <a:pPr>
              <a:buClr>
                <a:schemeClr val="accent5"/>
              </a:buClr>
            </a:pPr>
            <a:r>
              <a:rPr lang="en-US" b="1" dirty="0"/>
              <a:t>What is the gut? How would you describe the gut?</a:t>
            </a:r>
          </a:p>
        </p:txBody>
      </p:sp>
      <p:sp>
        <p:nvSpPr>
          <p:cNvPr id="8" name="TextBox 7">
            <a:extLst>
              <a:ext uri="{FF2B5EF4-FFF2-40B4-BE49-F238E27FC236}">
                <a16:creationId xmlns:a16="http://schemas.microsoft.com/office/drawing/2014/main" id="{D87C5198-6D40-0C23-DB6B-1CE51DFA7E41}"/>
              </a:ext>
            </a:extLst>
          </p:cNvPr>
          <p:cNvSpPr txBox="1"/>
          <p:nvPr/>
        </p:nvSpPr>
        <p:spPr>
          <a:xfrm>
            <a:off x="2855064" y="3494884"/>
            <a:ext cx="7343035" cy="369332"/>
          </a:xfrm>
          <a:prstGeom prst="rect">
            <a:avLst/>
          </a:prstGeom>
          <a:noFill/>
        </p:spPr>
        <p:txBody>
          <a:bodyPr wrap="square" rtlCol="0">
            <a:spAutoFit/>
          </a:bodyPr>
          <a:lstStyle/>
          <a:p>
            <a:pPr>
              <a:buClr>
                <a:schemeClr val="accent5"/>
              </a:buClr>
            </a:pPr>
            <a:r>
              <a:rPr lang="en-US" b="1" dirty="0"/>
              <a:t>What are 3 ways the gut helps your body?</a:t>
            </a:r>
          </a:p>
        </p:txBody>
      </p:sp>
      <p:sp>
        <p:nvSpPr>
          <p:cNvPr id="11" name="TextBox 10">
            <a:extLst>
              <a:ext uri="{FF2B5EF4-FFF2-40B4-BE49-F238E27FC236}">
                <a16:creationId xmlns:a16="http://schemas.microsoft.com/office/drawing/2014/main" id="{1D2B8026-6D90-8597-6193-88526E6E9485}"/>
              </a:ext>
            </a:extLst>
          </p:cNvPr>
          <p:cNvSpPr txBox="1"/>
          <p:nvPr/>
        </p:nvSpPr>
        <p:spPr>
          <a:xfrm>
            <a:off x="2855064" y="4719343"/>
            <a:ext cx="7343035" cy="369332"/>
          </a:xfrm>
          <a:prstGeom prst="rect">
            <a:avLst/>
          </a:prstGeom>
          <a:noFill/>
        </p:spPr>
        <p:txBody>
          <a:bodyPr wrap="square" rtlCol="0">
            <a:spAutoFit/>
          </a:bodyPr>
          <a:lstStyle/>
          <a:p>
            <a:pPr>
              <a:buClr>
                <a:schemeClr val="accent5"/>
              </a:buClr>
            </a:pPr>
            <a:r>
              <a:rPr lang="en-US" b="1" dirty="0"/>
              <a:t>Name 2 foods that may help your gut.</a:t>
            </a:r>
          </a:p>
        </p:txBody>
      </p:sp>
      <p:sp>
        <p:nvSpPr>
          <p:cNvPr id="14" name="Rectangle: Rounded Corners 13">
            <a:extLst>
              <a:ext uri="{FF2B5EF4-FFF2-40B4-BE49-F238E27FC236}">
                <a16:creationId xmlns:a16="http://schemas.microsoft.com/office/drawing/2014/main" id="{800C9DA8-0135-CCB6-F5D9-58272652BBDF}"/>
              </a:ext>
            </a:extLst>
          </p:cNvPr>
          <p:cNvSpPr/>
          <p:nvPr/>
        </p:nvSpPr>
        <p:spPr>
          <a:xfrm>
            <a:off x="2943584" y="2657611"/>
            <a:ext cx="8325689" cy="676139"/>
          </a:xfrm>
          <a:prstGeom prst="roundRect">
            <a:avLst>
              <a:gd name="adj" fmla="val 10134"/>
            </a:avLst>
          </a:prstGeom>
          <a:solidFill>
            <a:schemeClr val="bg1"/>
          </a:solid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FD1B9A13-18C7-0825-DD64-F37190DBF504}"/>
              </a:ext>
            </a:extLst>
          </p:cNvPr>
          <p:cNvSpPr/>
          <p:nvPr/>
        </p:nvSpPr>
        <p:spPr>
          <a:xfrm>
            <a:off x="2943584" y="3886835"/>
            <a:ext cx="8325689" cy="676139"/>
          </a:xfrm>
          <a:prstGeom prst="roundRect">
            <a:avLst>
              <a:gd name="adj" fmla="val 10134"/>
            </a:avLst>
          </a:prstGeom>
          <a:solidFill>
            <a:schemeClr val="bg1"/>
          </a:solid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DD043285-B0F5-F635-730D-813A0DD1ACFB}"/>
              </a:ext>
            </a:extLst>
          </p:cNvPr>
          <p:cNvSpPr/>
          <p:nvPr/>
        </p:nvSpPr>
        <p:spPr>
          <a:xfrm>
            <a:off x="2943584" y="5116059"/>
            <a:ext cx="8325689" cy="676139"/>
          </a:xfrm>
          <a:prstGeom prst="roundRect">
            <a:avLst>
              <a:gd name="adj" fmla="val 10134"/>
            </a:avLst>
          </a:prstGeom>
          <a:solidFill>
            <a:schemeClr val="bg1"/>
          </a:solid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7C72E599-D97E-45C7-C6DB-C7BAF11A5A5C}"/>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2</a:t>
            </a:r>
          </a:p>
        </p:txBody>
      </p:sp>
    </p:spTree>
    <p:extLst>
      <p:ext uri="{BB962C8B-B14F-4D97-AF65-F5344CB8AC3E}">
        <p14:creationId xmlns:p14="http://schemas.microsoft.com/office/powerpoint/2010/main" val="187282382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2CEB2-FDAC-5EC1-88A3-15E535930AA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18914BF-ABEB-45AB-BE03-D0C132E2E07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60397" y="171940"/>
            <a:ext cx="10327341" cy="6356467"/>
          </a:xfrm>
          <a:prstGeom prst="rect">
            <a:avLst/>
          </a:prstGeom>
        </p:spPr>
      </p:pic>
      <p:sp>
        <p:nvSpPr>
          <p:cNvPr id="4" name="Slide Number Placeholder 3">
            <a:extLst>
              <a:ext uri="{FF2B5EF4-FFF2-40B4-BE49-F238E27FC236}">
                <a16:creationId xmlns:a16="http://schemas.microsoft.com/office/drawing/2014/main" id="{5FCE7D6E-5F51-15A6-9FA4-A31CDA1D2CF7}"/>
              </a:ext>
            </a:extLst>
          </p:cNvPr>
          <p:cNvSpPr>
            <a:spLocks noGrp="1"/>
          </p:cNvSpPr>
          <p:nvPr>
            <p:ph type="sldNum" sz="quarter" idx="12"/>
          </p:nvPr>
        </p:nvSpPr>
        <p:spPr/>
        <p:txBody>
          <a:bodyPr/>
          <a:lstStyle/>
          <a:p>
            <a:pPr algn="ctr"/>
            <a:fld id="{3C00FB23-6DD6-48B6-A62D-8FFD9A1B5DC8}" type="slidenum">
              <a:rPr lang="en-US" smtClean="0"/>
              <a:pPr algn="ctr"/>
              <a:t>127</a:t>
            </a:fld>
            <a:endParaRPr lang="en-US" dirty="0"/>
          </a:p>
        </p:txBody>
      </p:sp>
      <p:sp>
        <p:nvSpPr>
          <p:cNvPr id="9" name="TextBox 8">
            <a:extLst>
              <a:ext uri="{FF2B5EF4-FFF2-40B4-BE49-F238E27FC236}">
                <a16:creationId xmlns:a16="http://schemas.microsoft.com/office/drawing/2014/main" id="{6854FFBF-92F6-709D-0C3B-017287331175}"/>
              </a:ext>
            </a:extLst>
          </p:cNvPr>
          <p:cNvSpPr txBox="1"/>
          <p:nvPr/>
        </p:nvSpPr>
        <p:spPr>
          <a:xfrm>
            <a:off x="4864906" y="2148862"/>
            <a:ext cx="5100800" cy="1938992"/>
          </a:xfrm>
          <a:prstGeom prst="rect">
            <a:avLst/>
          </a:prstGeom>
          <a:noFill/>
        </p:spPr>
        <p:txBody>
          <a:bodyPr wrap="square" rtlCol="0">
            <a:spAutoFit/>
          </a:bodyPr>
          <a:lstStyle/>
          <a:p>
            <a:pPr algn="ctr"/>
            <a:r>
              <a:rPr lang="en-US" sz="4000" b="1" dirty="0">
                <a:solidFill>
                  <a:schemeClr val="bg1"/>
                </a:solidFill>
              </a:rPr>
              <a:t>How does nutrition impact gut health?</a:t>
            </a:r>
          </a:p>
        </p:txBody>
      </p:sp>
      <p:sp>
        <p:nvSpPr>
          <p:cNvPr id="3" name="TextBox 2">
            <a:extLst>
              <a:ext uri="{FF2B5EF4-FFF2-40B4-BE49-F238E27FC236}">
                <a16:creationId xmlns:a16="http://schemas.microsoft.com/office/drawing/2014/main" id="{867C2E36-4378-42C3-27E6-3ADCD402DA5C}"/>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2</a:t>
            </a:r>
          </a:p>
        </p:txBody>
      </p:sp>
    </p:spTree>
    <p:extLst>
      <p:ext uri="{BB962C8B-B14F-4D97-AF65-F5344CB8AC3E}">
        <p14:creationId xmlns:p14="http://schemas.microsoft.com/office/powerpoint/2010/main" val="359262331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A89CB-FF5E-E06C-5E86-61A00AF605D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303469-DA6E-2D2A-66EB-8C7E124241FC}"/>
              </a:ext>
            </a:extLst>
          </p:cNvPr>
          <p:cNvSpPr>
            <a:spLocks noGrp="1"/>
          </p:cNvSpPr>
          <p:nvPr>
            <p:ph type="sldNum" sz="quarter" idx="12"/>
          </p:nvPr>
        </p:nvSpPr>
        <p:spPr/>
        <p:txBody>
          <a:bodyPr/>
          <a:lstStyle/>
          <a:p>
            <a:pPr algn="ctr"/>
            <a:fld id="{3C00FB23-6DD6-48B6-A62D-8FFD9A1B5DC8}" type="slidenum">
              <a:rPr lang="en-US" smtClean="0"/>
              <a:pPr algn="ctr"/>
              <a:t>128</a:t>
            </a:fld>
            <a:endParaRPr lang="en-US" dirty="0"/>
          </a:p>
        </p:txBody>
      </p:sp>
      <p:sp>
        <p:nvSpPr>
          <p:cNvPr id="6" name="TextBox 5">
            <a:extLst>
              <a:ext uri="{FF2B5EF4-FFF2-40B4-BE49-F238E27FC236}">
                <a16:creationId xmlns:a16="http://schemas.microsoft.com/office/drawing/2014/main" id="{99065769-F437-BABC-1CD1-C45A6DB6C2C6}"/>
              </a:ext>
            </a:extLst>
          </p:cNvPr>
          <p:cNvSpPr txBox="1"/>
          <p:nvPr/>
        </p:nvSpPr>
        <p:spPr>
          <a:xfrm>
            <a:off x="337556" y="681037"/>
            <a:ext cx="1649186" cy="461665"/>
          </a:xfrm>
          <a:prstGeom prst="rect">
            <a:avLst/>
          </a:prstGeom>
          <a:noFill/>
        </p:spPr>
        <p:txBody>
          <a:bodyPr wrap="square" rtlCol="0">
            <a:spAutoFit/>
          </a:bodyPr>
          <a:lstStyle/>
          <a:p>
            <a:r>
              <a:rPr lang="en-US" sz="2400" dirty="0">
                <a:solidFill>
                  <a:schemeClr val="bg1"/>
                </a:solidFill>
              </a:rPr>
              <a:t>TOPIC 3</a:t>
            </a:r>
          </a:p>
        </p:txBody>
      </p:sp>
      <p:sp>
        <p:nvSpPr>
          <p:cNvPr id="7" name="Rectangle 6">
            <a:extLst>
              <a:ext uri="{FF2B5EF4-FFF2-40B4-BE49-F238E27FC236}">
                <a16:creationId xmlns:a16="http://schemas.microsoft.com/office/drawing/2014/main" id="{DCFB89E5-21B7-3854-95C7-24E7AA101A48}"/>
              </a:ext>
            </a:extLst>
          </p:cNvPr>
          <p:cNvSpPr/>
          <p:nvPr/>
        </p:nvSpPr>
        <p:spPr>
          <a:xfrm>
            <a:off x="0" y="2460325"/>
            <a:ext cx="12192000" cy="336157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072274CF-77BE-70F1-BBD2-3A22CF973CA7}"/>
              </a:ext>
            </a:extLst>
          </p:cNvPr>
          <p:cNvSpPr txBox="1">
            <a:spLocks/>
          </p:cNvSpPr>
          <p:nvPr/>
        </p:nvSpPr>
        <p:spPr>
          <a:xfrm>
            <a:off x="2470534" y="2993211"/>
            <a:ext cx="7250931" cy="229579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pPr algn="ctr"/>
            <a:r>
              <a:rPr lang="en-US" b="0" dirty="0">
                <a:solidFill>
                  <a:schemeClr val="bg1"/>
                </a:solidFill>
              </a:rPr>
              <a:t>LESSON 3</a:t>
            </a:r>
          </a:p>
          <a:p>
            <a:pPr algn="ctr"/>
            <a:endParaRPr lang="en-US" sz="1100" b="0" dirty="0">
              <a:solidFill>
                <a:schemeClr val="bg1"/>
              </a:solidFill>
            </a:endParaRPr>
          </a:p>
          <a:p>
            <a:pPr algn="ctr"/>
            <a:br>
              <a:rPr lang="en-US" sz="1000" b="0" dirty="0">
                <a:solidFill>
                  <a:schemeClr val="bg1"/>
                </a:solidFill>
              </a:rPr>
            </a:br>
            <a:r>
              <a:rPr lang="en-US" sz="5300" dirty="0">
                <a:solidFill>
                  <a:schemeClr val="bg1"/>
                </a:solidFill>
              </a:rPr>
              <a:t>FOOD PACKAGE INVESTIGATION</a:t>
            </a:r>
          </a:p>
        </p:txBody>
      </p:sp>
      <p:pic>
        <p:nvPicPr>
          <p:cNvPr id="5" name="Picture 4">
            <a:extLst>
              <a:ext uri="{FF2B5EF4-FFF2-40B4-BE49-F238E27FC236}">
                <a16:creationId xmlns:a16="http://schemas.microsoft.com/office/drawing/2014/main" id="{E1B4D53B-4EA9-EF2F-C283-51156BBEF0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879462">
            <a:off x="9477673" y="721093"/>
            <a:ext cx="1982605" cy="2696233"/>
          </a:xfrm>
          <a:prstGeom prst="rect">
            <a:avLst/>
          </a:prstGeom>
        </p:spPr>
      </p:pic>
      <p:pic>
        <p:nvPicPr>
          <p:cNvPr id="10" name="Picture 9">
            <a:extLst>
              <a:ext uri="{FF2B5EF4-FFF2-40B4-BE49-F238E27FC236}">
                <a16:creationId xmlns:a16="http://schemas.microsoft.com/office/drawing/2014/main" id="{23699D33-9D54-A859-3AB7-F3E2AF0BAF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3957" y="952586"/>
            <a:ext cx="1739573" cy="1775665"/>
          </a:xfrm>
          <a:prstGeom prst="rect">
            <a:avLst/>
          </a:prstGeom>
        </p:spPr>
      </p:pic>
    </p:spTree>
    <p:extLst>
      <p:ext uri="{BB962C8B-B14F-4D97-AF65-F5344CB8AC3E}">
        <p14:creationId xmlns:p14="http://schemas.microsoft.com/office/powerpoint/2010/main" val="732013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141D0-4C28-C2B4-F1F6-12563796BCF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91888C7-F4AB-F27D-2064-41C66E0AB529}"/>
              </a:ext>
            </a:extLst>
          </p:cNvPr>
          <p:cNvSpPr>
            <a:spLocks noGrp="1"/>
          </p:cNvSpPr>
          <p:nvPr>
            <p:ph type="sldNum" sz="quarter" idx="12"/>
          </p:nvPr>
        </p:nvSpPr>
        <p:spPr/>
        <p:txBody>
          <a:bodyPr/>
          <a:lstStyle/>
          <a:p>
            <a:pPr algn="ctr"/>
            <a:fld id="{3C00FB23-6DD6-48B6-A62D-8FFD9A1B5DC8}" type="slidenum">
              <a:rPr lang="en-US" smtClean="0"/>
              <a:pPr algn="ctr"/>
              <a:t>129</a:t>
            </a:fld>
            <a:endParaRPr lang="en-US" dirty="0"/>
          </a:p>
        </p:txBody>
      </p:sp>
      <p:pic>
        <p:nvPicPr>
          <p:cNvPr id="8" name="Picture 7">
            <a:extLst>
              <a:ext uri="{FF2B5EF4-FFF2-40B4-BE49-F238E27FC236}">
                <a16:creationId xmlns:a16="http://schemas.microsoft.com/office/drawing/2014/main" id="{FA668162-8B3E-69E8-D5D5-53B8E633004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22238" y="795522"/>
            <a:ext cx="9747524" cy="5266955"/>
          </a:xfrm>
          <a:prstGeom prst="rect">
            <a:avLst/>
          </a:prstGeom>
        </p:spPr>
      </p:pic>
      <p:sp>
        <p:nvSpPr>
          <p:cNvPr id="9" name="TextBox 8">
            <a:extLst>
              <a:ext uri="{FF2B5EF4-FFF2-40B4-BE49-F238E27FC236}">
                <a16:creationId xmlns:a16="http://schemas.microsoft.com/office/drawing/2014/main" id="{ED1AC6DA-0B6C-0B1F-9221-065CA28AE66B}"/>
              </a:ext>
            </a:extLst>
          </p:cNvPr>
          <p:cNvSpPr txBox="1"/>
          <p:nvPr/>
        </p:nvSpPr>
        <p:spPr>
          <a:xfrm>
            <a:off x="5503988" y="1480110"/>
            <a:ext cx="5100800" cy="3170099"/>
          </a:xfrm>
          <a:prstGeom prst="rect">
            <a:avLst/>
          </a:prstGeom>
          <a:noFill/>
        </p:spPr>
        <p:txBody>
          <a:bodyPr wrap="square" rtlCol="0">
            <a:spAutoFit/>
          </a:bodyPr>
          <a:lstStyle/>
          <a:p>
            <a:r>
              <a:rPr lang="en-US" sz="4000" b="1" dirty="0">
                <a:solidFill>
                  <a:schemeClr val="tx2"/>
                </a:solidFill>
              </a:rPr>
              <a:t>How can food packaging influence the choices people make?</a:t>
            </a:r>
          </a:p>
        </p:txBody>
      </p:sp>
      <p:sp>
        <p:nvSpPr>
          <p:cNvPr id="11" name="TextBox 10">
            <a:extLst>
              <a:ext uri="{FF2B5EF4-FFF2-40B4-BE49-F238E27FC236}">
                <a16:creationId xmlns:a16="http://schemas.microsoft.com/office/drawing/2014/main" id="{E28B9C9B-29EB-3A37-58F6-DD8675513E11}"/>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3</a:t>
            </a:r>
          </a:p>
        </p:txBody>
      </p:sp>
    </p:spTree>
    <p:extLst>
      <p:ext uri="{BB962C8B-B14F-4D97-AF65-F5344CB8AC3E}">
        <p14:creationId xmlns:p14="http://schemas.microsoft.com/office/powerpoint/2010/main" val="389321461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60976-3EA2-02B8-898F-98574FACED9B}"/>
            </a:ext>
          </a:extLst>
        </p:cNvPr>
        <p:cNvGrpSpPr/>
        <p:nvPr/>
      </p:nvGrpSpPr>
      <p:grpSpPr>
        <a:xfrm>
          <a:off x="0" y="0"/>
          <a:ext cx="0" cy="0"/>
          <a:chOff x="0" y="0"/>
          <a:chExt cx="0" cy="0"/>
        </a:xfrm>
      </p:grpSpPr>
      <p:sp>
        <p:nvSpPr>
          <p:cNvPr id="30" name="Rectangle: Rounded Corners 29">
            <a:extLst>
              <a:ext uri="{FF2B5EF4-FFF2-40B4-BE49-F238E27FC236}">
                <a16:creationId xmlns:a16="http://schemas.microsoft.com/office/drawing/2014/main" id="{C2FC009E-58C0-E44B-0C9D-052001B67B50}"/>
              </a:ext>
            </a:extLst>
          </p:cNvPr>
          <p:cNvSpPr/>
          <p:nvPr/>
        </p:nvSpPr>
        <p:spPr>
          <a:xfrm>
            <a:off x="805044" y="4387962"/>
            <a:ext cx="4237249" cy="1314981"/>
          </a:xfrm>
          <a:prstGeom prst="roundRect">
            <a:avLst>
              <a:gd name="adj" fmla="val 13568"/>
            </a:avLst>
          </a:prstGeom>
          <a:solidFill>
            <a:schemeClr val="accent3"/>
          </a:solid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E80C8C58-7F9B-2BDF-43AF-82D65228FAE2}"/>
              </a:ext>
            </a:extLst>
          </p:cNvPr>
          <p:cNvSpPr>
            <a:spLocks noGrp="1"/>
          </p:cNvSpPr>
          <p:nvPr>
            <p:ph type="sldNum" sz="quarter" idx="12"/>
          </p:nvPr>
        </p:nvSpPr>
        <p:spPr/>
        <p:txBody>
          <a:bodyPr/>
          <a:lstStyle/>
          <a:p>
            <a:pPr algn="ctr"/>
            <a:fld id="{3C00FB23-6DD6-48B6-A62D-8FFD9A1B5DC8}" type="slidenum">
              <a:rPr lang="en-US" smtClean="0"/>
              <a:pPr algn="ctr"/>
              <a:t>130</a:t>
            </a:fld>
            <a:endParaRPr lang="en-US" dirty="0"/>
          </a:p>
        </p:txBody>
      </p:sp>
      <p:sp>
        <p:nvSpPr>
          <p:cNvPr id="5" name="Content Placeholder 2">
            <a:extLst>
              <a:ext uri="{FF2B5EF4-FFF2-40B4-BE49-F238E27FC236}">
                <a16:creationId xmlns:a16="http://schemas.microsoft.com/office/drawing/2014/main" id="{09FF8DC2-8EE5-8A14-C7E6-1E5E67F0BE8C}"/>
              </a:ext>
            </a:extLst>
          </p:cNvPr>
          <p:cNvSpPr txBox="1">
            <a:spLocks/>
          </p:cNvSpPr>
          <p:nvPr/>
        </p:nvSpPr>
        <p:spPr>
          <a:xfrm>
            <a:off x="1158363" y="4610215"/>
            <a:ext cx="3530610" cy="190480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Food packages can make storage, carrying, and eating easier. </a:t>
            </a:r>
            <a:endParaRPr lang="en-US" sz="2000" b="1" dirty="0">
              <a:solidFill>
                <a:schemeClr val="bg1"/>
              </a:solidFill>
            </a:endParaRPr>
          </a:p>
        </p:txBody>
      </p:sp>
      <p:sp>
        <p:nvSpPr>
          <p:cNvPr id="26" name="Rectangle: Rounded Corners 25">
            <a:extLst>
              <a:ext uri="{FF2B5EF4-FFF2-40B4-BE49-F238E27FC236}">
                <a16:creationId xmlns:a16="http://schemas.microsoft.com/office/drawing/2014/main" id="{0F223B3F-2211-F60B-163A-B7140CD335D0}"/>
              </a:ext>
            </a:extLst>
          </p:cNvPr>
          <p:cNvSpPr/>
          <p:nvPr/>
        </p:nvSpPr>
        <p:spPr>
          <a:xfrm>
            <a:off x="1440556" y="2146008"/>
            <a:ext cx="3868968" cy="1632815"/>
          </a:xfrm>
          <a:prstGeom prst="roundRect">
            <a:avLst>
              <a:gd name="adj" fmla="val 13568"/>
            </a:avLst>
          </a:prstGeom>
          <a:solidFill>
            <a:schemeClr val="accent3"/>
          </a:solid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A985981A-DFAA-6565-D172-22D470823CD7}"/>
              </a:ext>
            </a:extLst>
          </p:cNvPr>
          <p:cNvSpPr/>
          <p:nvPr/>
        </p:nvSpPr>
        <p:spPr>
          <a:xfrm>
            <a:off x="7163439" y="3090781"/>
            <a:ext cx="4077658" cy="3062370"/>
          </a:xfrm>
          <a:prstGeom prst="roundRect">
            <a:avLst>
              <a:gd name="adj" fmla="val 5660"/>
            </a:avLst>
          </a:prstGeom>
          <a:solidFill>
            <a:schemeClr val="accent3"/>
          </a:solid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A9242366-826D-B217-0479-E5E60A14C1A7}"/>
              </a:ext>
            </a:extLst>
          </p:cNvPr>
          <p:cNvSpPr txBox="1">
            <a:spLocks/>
          </p:cNvSpPr>
          <p:nvPr/>
        </p:nvSpPr>
        <p:spPr>
          <a:xfrm>
            <a:off x="7642148" y="3425428"/>
            <a:ext cx="3264594" cy="2876409"/>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Packaging and advertisements are designed to catch people’s attention. Learning to notice these messages and decide how they make people think or feel will help with making informed choices.</a:t>
            </a:r>
            <a:endParaRPr lang="en-US" sz="2000" dirty="0">
              <a:solidFill>
                <a:schemeClr val="bg1"/>
              </a:solidFill>
            </a:endParaRPr>
          </a:p>
        </p:txBody>
      </p:sp>
      <p:sp>
        <p:nvSpPr>
          <p:cNvPr id="7" name="Rectangle: Rounded Corners 6">
            <a:extLst>
              <a:ext uri="{FF2B5EF4-FFF2-40B4-BE49-F238E27FC236}">
                <a16:creationId xmlns:a16="http://schemas.microsoft.com/office/drawing/2014/main" id="{BAEBBA9B-F74F-7AEF-D42C-37A033BE461E}"/>
              </a:ext>
            </a:extLst>
          </p:cNvPr>
          <p:cNvSpPr/>
          <p:nvPr/>
        </p:nvSpPr>
        <p:spPr>
          <a:xfrm>
            <a:off x="6137978" y="1390515"/>
            <a:ext cx="4908963" cy="1418390"/>
          </a:xfrm>
          <a:prstGeom prst="roundRect">
            <a:avLst>
              <a:gd name="adj" fmla="val 10666"/>
            </a:avLst>
          </a:prstGeom>
          <a:solidFill>
            <a:schemeClr val="accent3"/>
          </a:solid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42E966B4-D1C7-73D3-CEE9-511AAFE0842B}"/>
              </a:ext>
            </a:extLst>
          </p:cNvPr>
          <p:cNvSpPr txBox="1">
            <a:spLocks/>
          </p:cNvSpPr>
          <p:nvPr/>
        </p:nvSpPr>
        <p:spPr>
          <a:xfrm>
            <a:off x="6387288" y="1687758"/>
            <a:ext cx="4519454" cy="184881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Food packaging and advertisements can influence how people think and feel about food.</a:t>
            </a:r>
          </a:p>
        </p:txBody>
      </p:sp>
      <p:pic>
        <p:nvPicPr>
          <p:cNvPr id="15" name="Picture 14">
            <a:extLst>
              <a:ext uri="{FF2B5EF4-FFF2-40B4-BE49-F238E27FC236}">
                <a16:creationId xmlns:a16="http://schemas.microsoft.com/office/drawing/2014/main" id="{94C53048-7061-AA2F-310C-1D212A2671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8973" y="3225330"/>
            <a:ext cx="2825502" cy="3276607"/>
          </a:xfrm>
          <a:prstGeom prst="rect">
            <a:avLst/>
          </a:prstGeom>
        </p:spPr>
      </p:pic>
      <p:sp>
        <p:nvSpPr>
          <p:cNvPr id="8" name="TextBox 7">
            <a:extLst>
              <a:ext uri="{FF2B5EF4-FFF2-40B4-BE49-F238E27FC236}">
                <a16:creationId xmlns:a16="http://schemas.microsoft.com/office/drawing/2014/main" id="{22D5E72B-49B2-9584-E217-CC52DD87819D}"/>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3</a:t>
            </a:r>
          </a:p>
        </p:txBody>
      </p:sp>
      <p:sp>
        <p:nvSpPr>
          <p:cNvPr id="3" name="Content Placeholder 2">
            <a:extLst>
              <a:ext uri="{FF2B5EF4-FFF2-40B4-BE49-F238E27FC236}">
                <a16:creationId xmlns:a16="http://schemas.microsoft.com/office/drawing/2014/main" id="{9CCAE863-6DCB-6C96-31E4-011A47DE0986}"/>
              </a:ext>
            </a:extLst>
          </p:cNvPr>
          <p:cNvSpPr>
            <a:spLocks noGrp="1"/>
          </p:cNvSpPr>
          <p:nvPr>
            <p:ph idx="4294967295"/>
          </p:nvPr>
        </p:nvSpPr>
        <p:spPr>
          <a:xfrm>
            <a:off x="1709870" y="2395483"/>
            <a:ext cx="3190875" cy="1633537"/>
          </a:xfrm>
          <a:noFill/>
        </p:spPr>
        <p:txBody>
          <a:bodyPr lIns="0" tIns="0" rIns="0" bIns="0">
            <a:noAutofit/>
          </a:bodyPr>
          <a:lstStyle/>
          <a:p>
            <a:pPr marL="0" indent="0">
              <a:lnSpc>
                <a:spcPct val="100000"/>
              </a:lnSpc>
              <a:spcBef>
                <a:spcPts val="0"/>
              </a:spcBef>
              <a:buNone/>
            </a:pPr>
            <a:r>
              <a:rPr lang="en-US" sz="1800" b="1" dirty="0">
                <a:solidFill>
                  <a:schemeClr val="bg1"/>
                </a:solidFill>
              </a:rPr>
              <a:t>Foods are processed into different packages like bags, cans, boxes, cartons, or bottles.</a:t>
            </a:r>
          </a:p>
        </p:txBody>
      </p:sp>
    </p:spTree>
    <p:extLst>
      <p:ext uri="{BB962C8B-B14F-4D97-AF65-F5344CB8AC3E}">
        <p14:creationId xmlns:p14="http://schemas.microsoft.com/office/powerpoint/2010/main" val="77520592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F492A-558B-C1D6-7997-714FAB84C86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970FED3-1E62-B008-2853-683146C6CA15}"/>
              </a:ext>
            </a:extLst>
          </p:cNvPr>
          <p:cNvSpPr>
            <a:spLocks noGrp="1"/>
          </p:cNvSpPr>
          <p:nvPr>
            <p:ph type="sldNum" sz="quarter" idx="12"/>
          </p:nvPr>
        </p:nvSpPr>
        <p:spPr/>
        <p:txBody>
          <a:bodyPr/>
          <a:lstStyle/>
          <a:p>
            <a:pPr algn="ctr"/>
            <a:fld id="{3C00FB23-6DD6-48B6-A62D-8FFD9A1B5DC8}" type="slidenum">
              <a:rPr lang="en-US" smtClean="0"/>
              <a:pPr algn="ctr"/>
              <a:t>131</a:t>
            </a:fld>
            <a:endParaRPr lang="en-US" dirty="0"/>
          </a:p>
        </p:txBody>
      </p:sp>
      <p:sp>
        <p:nvSpPr>
          <p:cNvPr id="10" name="Speech Bubble: Oval 9">
            <a:extLst>
              <a:ext uri="{FF2B5EF4-FFF2-40B4-BE49-F238E27FC236}">
                <a16:creationId xmlns:a16="http://schemas.microsoft.com/office/drawing/2014/main" id="{345B0A4A-D703-7A38-0679-496D30991911}"/>
              </a:ext>
            </a:extLst>
          </p:cNvPr>
          <p:cNvSpPr/>
          <p:nvPr/>
        </p:nvSpPr>
        <p:spPr>
          <a:xfrm>
            <a:off x="6379029" y="365152"/>
            <a:ext cx="3943432" cy="3108799"/>
          </a:xfrm>
          <a:prstGeom prst="wedgeEllipseCallout">
            <a:avLst/>
          </a:prstGeom>
          <a:solidFill>
            <a:schemeClr val="bg1"/>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peech Bubble: Rectangle with Corners Rounded 10">
            <a:extLst>
              <a:ext uri="{FF2B5EF4-FFF2-40B4-BE49-F238E27FC236}">
                <a16:creationId xmlns:a16="http://schemas.microsoft.com/office/drawing/2014/main" id="{42639699-D5BE-0844-5CE4-C6C376AC958E}"/>
              </a:ext>
            </a:extLst>
          </p:cNvPr>
          <p:cNvSpPr/>
          <p:nvPr/>
        </p:nvSpPr>
        <p:spPr>
          <a:xfrm>
            <a:off x="4214313" y="3419493"/>
            <a:ext cx="3089317" cy="2422050"/>
          </a:xfrm>
          <a:prstGeom prst="wedgeRoundRectCallout">
            <a:avLst/>
          </a:prstGeom>
          <a:solidFill>
            <a:schemeClr val="bg1"/>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45106DF-766C-D43B-4F2B-5D07CE12BF28}"/>
              </a:ext>
            </a:extLst>
          </p:cNvPr>
          <p:cNvSpPr txBox="1"/>
          <p:nvPr/>
        </p:nvSpPr>
        <p:spPr>
          <a:xfrm>
            <a:off x="4338610" y="3810869"/>
            <a:ext cx="2714112" cy="1569660"/>
          </a:xfrm>
          <a:prstGeom prst="rect">
            <a:avLst/>
          </a:prstGeom>
          <a:noFill/>
        </p:spPr>
        <p:txBody>
          <a:bodyPr wrap="square" rtlCol="0">
            <a:spAutoFit/>
          </a:bodyPr>
          <a:lstStyle/>
          <a:p>
            <a:pPr algn="ctr"/>
            <a:r>
              <a:rPr lang="en-US" sz="2400" b="1" dirty="0">
                <a:solidFill>
                  <a:schemeClr val="accent3"/>
                </a:solidFill>
              </a:rPr>
              <a:t>Can you name some types of packages that foods come in?</a:t>
            </a:r>
          </a:p>
        </p:txBody>
      </p:sp>
      <p:sp>
        <p:nvSpPr>
          <p:cNvPr id="9" name="Speech Bubble: Oval 8">
            <a:extLst>
              <a:ext uri="{FF2B5EF4-FFF2-40B4-BE49-F238E27FC236}">
                <a16:creationId xmlns:a16="http://schemas.microsoft.com/office/drawing/2014/main" id="{A06E7D54-89E2-1FCA-63B7-A72D8AFBC694}"/>
              </a:ext>
            </a:extLst>
          </p:cNvPr>
          <p:cNvSpPr/>
          <p:nvPr/>
        </p:nvSpPr>
        <p:spPr>
          <a:xfrm>
            <a:off x="8810706" y="2737802"/>
            <a:ext cx="3023510" cy="2539535"/>
          </a:xfrm>
          <a:prstGeom prst="wedgeEllipseCallout">
            <a:avLst/>
          </a:prstGeom>
          <a:solidFill>
            <a:schemeClr val="bg1"/>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F502E5F4-F864-13FE-4D2B-EF7454B4D097}"/>
              </a:ext>
            </a:extLst>
          </p:cNvPr>
          <p:cNvSpPr txBox="1"/>
          <p:nvPr/>
        </p:nvSpPr>
        <p:spPr>
          <a:xfrm>
            <a:off x="6783117" y="1134721"/>
            <a:ext cx="2987229" cy="1569660"/>
          </a:xfrm>
          <a:prstGeom prst="rect">
            <a:avLst/>
          </a:prstGeom>
          <a:noFill/>
        </p:spPr>
        <p:txBody>
          <a:bodyPr wrap="square" rtlCol="0">
            <a:spAutoFit/>
          </a:bodyPr>
          <a:lstStyle/>
          <a:p>
            <a:pPr algn="ctr"/>
            <a:r>
              <a:rPr lang="en-US" sz="2400" b="1" dirty="0">
                <a:solidFill>
                  <a:schemeClr val="accent3"/>
                </a:solidFill>
              </a:rPr>
              <a:t>Do you know why foods come in the packaging they do? </a:t>
            </a:r>
          </a:p>
        </p:txBody>
      </p:sp>
      <p:sp>
        <p:nvSpPr>
          <p:cNvPr id="22" name="TextBox 21">
            <a:extLst>
              <a:ext uri="{FF2B5EF4-FFF2-40B4-BE49-F238E27FC236}">
                <a16:creationId xmlns:a16="http://schemas.microsoft.com/office/drawing/2014/main" id="{DA99B8F1-7226-A1DD-27A9-F1761FE8A3E7}"/>
              </a:ext>
            </a:extLst>
          </p:cNvPr>
          <p:cNvSpPr txBox="1"/>
          <p:nvPr/>
        </p:nvSpPr>
        <p:spPr>
          <a:xfrm>
            <a:off x="8951948" y="3294083"/>
            <a:ext cx="2817200" cy="1569660"/>
          </a:xfrm>
          <a:prstGeom prst="rect">
            <a:avLst/>
          </a:prstGeom>
          <a:noFill/>
        </p:spPr>
        <p:txBody>
          <a:bodyPr wrap="square" rtlCol="0">
            <a:spAutoFit/>
          </a:bodyPr>
          <a:lstStyle/>
          <a:p>
            <a:pPr algn="ctr"/>
            <a:r>
              <a:rPr lang="en-US" sz="2400" b="1" dirty="0">
                <a:solidFill>
                  <a:schemeClr val="accent3"/>
                </a:solidFill>
              </a:rPr>
              <a:t>Can you think of a food that doesn’t have a package? </a:t>
            </a:r>
          </a:p>
        </p:txBody>
      </p:sp>
      <p:sp>
        <p:nvSpPr>
          <p:cNvPr id="3" name="TextBox 2">
            <a:extLst>
              <a:ext uri="{FF2B5EF4-FFF2-40B4-BE49-F238E27FC236}">
                <a16:creationId xmlns:a16="http://schemas.microsoft.com/office/drawing/2014/main" id="{A3ED03C6-A21A-FFAE-95DE-E5AD4BF2FD18}"/>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3</a:t>
            </a:r>
          </a:p>
        </p:txBody>
      </p:sp>
      <p:pic>
        <p:nvPicPr>
          <p:cNvPr id="6" name="Graphic 5">
            <a:extLst>
              <a:ext uri="{FF2B5EF4-FFF2-40B4-BE49-F238E27FC236}">
                <a16:creationId xmlns:a16="http://schemas.microsoft.com/office/drawing/2014/main" id="{8E02EECA-6580-6FCD-350D-C3EA65BCA6C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2027220" y="4275075"/>
            <a:ext cx="2004524" cy="2004524"/>
          </a:xfrm>
          <a:prstGeom prst="rect">
            <a:avLst/>
          </a:prstGeom>
        </p:spPr>
      </p:pic>
      <p:pic>
        <p:nvPicPr>
          <p:cNvPr id="8" name="Graphic 7">
            <a:extLst>
              <a:ext uri="{FF2B5EF4-FFF2-40B4-BE49-F238E27FC236}">
                <a16:creationId xmlns:a16="http://schemas.microsoft.com/office/drawing/2014/main" id="{1CE6B351-3683-178C-837D-F8305A177E5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3294083"/>
            <a:ext cx="2985516" cy="2985516"/>
          </a:xfrm>
          <a:prstGeom prst="rect">
            <a:avLst/>
          </a:prstGeom>
        </p:spPr>
      </p:pic>
      <p:pic>
        <p:nvPicPr>
          <p:cNvPr id="16" name="Picture 15">
            <a:extLst>
              <a:ext uri="{FF2B5EF4-FFF2-40B4-BE49-F238E27FC236}">
                <a16:creationId xmlns:a16="http://schemas.microsoft.com/office/drawing/2014/main" id="{18FB0537-DBA8-D84D-D7F5-9AE29F7AA8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050" y="2691289"/>
            <a:ext cx="2935230" cy="405385"/>
          </a:xfrm>
          <a:prstGeom prst="rect">
            <a:avLst/>
          </a:prstGeom>
        </p:spPr>
      </p:pic>
    </p:spTree>
    <p:extLst>
      <p:ext uri="{BB962C8B-B14F-4D97-AF65-F5344CB8AC3E}">
        <p14:creationId xmlns:p14="http://schemas.microsoft.com/office/powerpoint/2010/main" val="238740024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D2E9A2-B9EC-F5E0-2C1B-B299267070DA}"/>
              </a:ext>
            </a:extLst>
          </p:cNvPr>
          <p:cNvSpPr>
            <a:spLocks noGrp="1"/>
          </p:cNvSpPr>
          <p:nvPr>
            <p:ph type="title"/>
          </p:nvPr>
        </p:nvSpPr>
        <p:spPr/>
        <p:txBody>
          <a:bodyPr/>
          <a:lstStyle/>
          <a:p>
            <a:r>
              <a:rPr lang="en-US" dirty="0"/>
              <a:t>Food Package Investigation</a:t>
            </a:r>
          </a:p>
        </p:txBody>
      </p:sp>
      <p:sp>
        <p:nvSpPr>
          <p:cNvPr id="2" name="Slide Number Placeholder 1">
            <a:extLst>
              <a:ext uri="{FF2B5EF4-FFF2-40B4-BE49-F238E27FC236}">
                <a16:creationId xmlns:a16="http://schemas.microsoft.com/office/drawing/2014/main" id="{1EAAF802-CCD1-46C6-736E-A847ABFC42E2}"/>
              </a:ext>
            </a:extLst>
          </p:cNvPr>
          <p:cNvSpPr>
            <a:spLocks noGrp="1"/>
          </p:cNvSpPr>
          <p:nvPr>
            <p:ph type="sldNum" sz="quarter" idx="12"/>
          </p:nvPr>
        </p:nvSpPr>
        <p:spPr/>
        <p:txBody>
          <a:bodyPr/>
          <a:lstStyle/>
          <a:p>
            <a:pPr algn="ctr"/>
            <a:fld id="{3C00FB23-6DD6-48B6-A62D-8FFD9A1B5DC8}" type="slidenum">
              <a:rPr lang="en-US" smtClean="0"/>
              <a:pPr algn="ctr"/>
              <a:t>132</a:t>
            </a:fld>
            <a:endParaRPr lang="en-US" dirty="0"/>
          </a:p>
        </p:txBody>
      </p:sp>
      <p:sp>
        <p:nvSpPr>
          <p:cNvPr id="5" name="Rectangle: Top Corners Rounded 4">
            <a:extLst>
              <a:ext uri="{FF2B5EF4-FFF2-40B4-BE49-F238E27FC236}">
                <a16:creationId xmlns:a16="http://schemas.microsoft.com/office/drawing/2014/main" id="{AC5FF0AB-E64C-2DFA-BE81-AFC30B398215}"/>
              </a:ext>
            </a:extLst>
          </p:cNvPr>
          <p:cNvSpPr/>
          <p:nvPr/>
        </p:nvSpPr>
        <p:spPr>
          <a:xfrm rot="5400000">
            <a:off x="98471" y="1838542"/>
            <a:ext cx="2373726" cy="2570676"/>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06F136F4-6CBA-FE3E-D4CD-89E0F64A4CA1}"/>
              </a:ext>
            </a:extLst>
          </p:cNvPr>
          <p:cNvSpPr txBox="1">
            <a:spLocks/>
          </p:cNvSpPr>
          <p:nvPr/>
        </p:nvSpPr>
        <p:spPr>
          <a:xfrm>
            <a:off x="201208" y="2235912"/>
            <a:ext cx="213655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Directions: </a:t>
            </a:r>
          </a:p>
          <a:p>
            <a:pPr marL="0" indent="0">
              <a:buFont typeface="Arial" panose="020B0604020202020204" pitchFamily="34" charset="0"/>
              <a:buNone/>
            </a:pPr>
            <a:r>
              <a:rPr lang="en-US" sz="1600" dirty="0"/>
              <a:t>Answer these questions in the workbook while you look at different types of packages</a:t>
            </a:r>
          </a:p>
        </p:txBody>
      </p:sp>
      <p:pic>
        <p:nvPicPr>
          <p:cNvPr id="9" name="Picture 8">
            <a:extLst>
              <a:ext uri="{FF2B5EF4-FFF2-40B4-BE49-F238E27FC236}">
                <a16:creationId xmlns:a16="http://schemas.microsoft.com/office/drawing/2014/main" id="{2333C51A-388B-DCEF-C7D6-23745D5042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879462">
            <a:off x="3388761" y="3869809"/>
            <a:ext cx="1791299" cy="2436068"/>
          </a:xfrm>
          <a:prstGeom prst="rect">
            <a:avLst/>
          </a:prstGeom>
        </p:spPr>
      </p:pic>
      <p:pic>
        <p:nvPicPr>
          <p:cNvPr id="11" name="Picture 10">
            <a:extLst>
              <a:ext uri="{FF2B5EF4-FFF2-40B4-BE49-F238E27FC236}">
                <a16:creationId xmlns:a16="http://schemas.microsoft.com/office/drawing/2014/main" id="{5DB68F44-37D0-6E59-D4F7-A1F146E66A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7971" y="4095356"/>
            <a:ext cx="1739573" cy="1775665"/>
          </a:xfrm>
          <a:prstGeom prst="rect">
            <a:avLst/>
          </a:prstGeom>
        </p:spPr>
      </p:pic>
      <p:sp>
        <p:nvSpPr>
          <p:cNvPr id="12" name="TextBox 11">
            <a:extLst>
              <a:ext uri="{FF2B5EF4-FFF2-40B4-BE49-F238E27FC236}">
                <a16:creationId xmlns:a16="http://schemas.microsoft.com/office/drawing/2014/main" id="{71FE4EA4-8335-80C7-E3E1-900BB06DA05E}"/>
              </a:ext>
            </a:extLst>
          </p:cNvPr>
          <p:cNvSpPr txBox="1"/>
          <p:nvPr/>
        </p:nvSpPr>
        <p:spPr>
          <a:xfrm>
            <a:off x="6096000" y="2454701"/>
            <a:ext cx="5257800" cy="3416320"/>
          </a:xfrm>
          <a:prstGeom prst="rect">
            <a:avLst/>
          </a:prstGeom>
          <a:noFill/>
        </p:spPr>
        <p:txBody>
          <a:bodyPr wrap="square" rtlCol="0">
            <a:spAutoFit/>
          </a:bodyPr>
          <a:lstStyle/>
          <a:p>
            <a:pPr marL="285750" indent="-285750">
              <a:buClr>
                <a:schemeClr val="accent3"/>
              </a:buClr>
              <a:buFont typeface="Wingdings 2" panose="05020102010507070707" pitchFamily="18" charset="2"/>
              <a:buChar char=""/>
            </a:pPr>
            <a:r>
              <a:rPr lang="en-US" dirty="0"/>
              <a:t>What do you notice about the colors and words on the package?</a:t>
            </a:r>
          </a:p>
          <a:p>
            <a:pPr marL="285750" indent="-285750">
              <a:buClr>
                <a:schemeClr val="accent3"/>
              </a:buClr>
              <a:buFont typeface="Wingdings 2" panose="05020102010507070707" pitchFamily="18" charset="2"/>
              <a:buChar char=""/>
            </a:pPr>
            <a:endParaRPr lang="en-US" dirty="0"/>
          </a:p>
          <a:p>
            <a:pPr marL="285750" indent="-285750">
              <a:buClr>
                <a:schemeClr val="accent3"/>
              </a:buClr>
              <a:buFont typeface="Wingdings 2" panose="05020102010507070707" pitchFamily="18" charset="2"/>
              <a:buChar char=""/>
            </a:pPr>
            <a:r>
              <a:rPr lang="en-US" dirty="0"/>
              <a:t>Does the package mention anything about ingredients in the food? </a:t>
            </a:r>
          </a:p>
          <a:p>
            <a:pPr marL="285750" indent="-285750">
              <a:buClr>
                <a:schemeClr val="accent3"/>
              </a:buClr>
              <a:buFont typeface="Wingdings 2" panose="05020102010507070707" pitchFamily="18" charset="2"/>
              <a:buChar char=""/>
            </a:pPr>
            <a:endParaRPr lang="en-US" dirty="0"/>
          </a:p>
          <a:p>
            <a:pPr marL="285750" indent="-285750">
              <a:buClr>
                <a:schemeClr val="accent3"/>
              </a:buClr>
              <a:buFont typeface="Wingdings 2" panose="05020102010507070707" pitchFamily="18" charset="2"/>
              <a:buChar char=""/>
            </a:pPr>
            <a:r>
              <a:rPr lang="en-US" dirty="0"/>
              <a:t>Are there any pictures on the package? What are they?</a:t>
            </a:r>
          </a:p>
          <a:p>
            <a:pPr marL="285750" indent="-285750">
              <a:buClr>
                <a:schemeClr val="accent3"/>
              </a:buClr>
              <a:buFont typeface="Wingdings 2" panose="05020102010507070707" pitchFamily="18" charset="2"/>
              <a:buChar char=""/>
            </a:pPr>
            <a:endParaRPr lang="en-US" dirty="0"/>
          </a:p>
          <a:p>
            <a:pPr marL="285750" indent="-285750">
              <a:buClr>
                <a:schemeClr val="accent3"/>
              </a:buClr>
              <a:buFont typeface="Wingdings 2" panose="05020102010507070707" pitchFamily="18" charset="2"/>
              <a:buChar char=""/>
            </a:pPr>
            <a:r>
              <a:rPr lang="en-US" dirty="0"/>
              <a:t>How does the package design make you feel about the food?</a:t>
            </a:r>
          </a:p>
          <a:p>
            <a:endParaRPr lang="en-US" dirty="0"/>
          </a:p>
        </p:txBody>
      </p:sp>
      <p:pic>
        <p:nvPicPr>
          <p:cNvPr id="14" name="Picture 13">
            <a:extLst>
              <a:ext uri="{FF2B5EF4-FFF2-40B4-BE49-F238E27FC236}">
                <a16:creationId xmlns:a16="http://schemas.microsoft.com/office/drawing/2014/main" id="{471C6BD1-5360-3803-2DF8-AC6643443B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0732" y="1398494"/>
            <a:ext cx="1420877" cy="2030506"/>
          </a:xfrm>
          <a:prstGeom prst="rect">
            <a:avLst/>
          </a:prstGeom>
        </p:spPr>
      </p:pic>
      <p:sp>
        <p:nvSpPr>
          <p:cNvPr id="16" name="TextBox 15">
            <a:extLst>
              <a:ext uri="{FF2B5EF4-FFF2-40B4-BE49-F238E27FC236}">
                <a16:creationId xmlns:a16="http://schemas.microsoft.com/office/drawing/2014/main" id="{97BFF068-00C2-A9EA-1860-5AC8D9F93357}"/>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3</a:t>
            </a:r>
          </a:p>
        </p:txBody>
      </p:sp>
    </p:spTree>
    <p:extLst>
      <p:ext uri="{BB962C8B-B14F-4D97-AF65-F5344CB8AC3E}">
        <p14:creationId xmlns:p14="http://schemas.microsoft.com/office/powerpoint/2010/main" val="205957938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9988CD48-A491-D3C6-A2A4-C35F8A620D3F}"/>
              </a:ext>
            </a:extLst>
          </p:cNvPr>
          <p:cNvSpPr/>
          <p:nvPr/>
        </p:nvSpPr>
        <p:spPr>
          <a:xfrm>
            <a:off x="9021056" y="1421546"/>
            <a:ext cx="2631418" cy="4548948"/>
          </a:xfrm>
          <a:prstGeom prst="roundRect">
            <a:avLst>
              <a:gd name="adj" fmla="val 9247"/>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EF45BF-E6F9-A2C2-46DD-368BABCC12D9}"/>
              </a:ext>
            </a:extLst>
          </p:cNvPr>
          <p:cNvSpPr>
            <a:spLocks noGrp="1"/>
          </p:cNvSpPr>
          <p:nvPr>
            <p:ph type="title"/>
          </p:nvPr>
        </p:nvSpPr>
        <p:spPr/>
        <p:txBody>
          <a:bodyPr/>
          <a:lstStyle/>
          <a:p>
            <a:r>
              <a:rPr lang="en-US" dirty="0"/>
              <a:t>Food Package Investigation</a:t>
            </a:r>
          </a:p>
        </p:txBody>
      </p:sp>
      <p:sp>
        <p:nvSpPr>
          <p:cNvPr id="3" name="Slide Number Placeholder 2">
            <a:extLst>
              <a:ext uri="{FF2B5EF4-FFF2-40B4-BE49-F238E27FC236}">
                <a16:creationId xmlns:a16="http://schemas.microsoft.com/office/drawing/2014/main" id="{C367100C-AA49-866D-4D1E-891ED71E6FE1}"/>
              </a:ext>
            </a:extLst>
          </p:cNvPr>
          <p:cNvSpPr>
            <a:spLocks noGrp="1"/>
          </p:cNvSpPr>
          <p:nvPr>
            <p:ph type="sldNum" sz="quarter" idx="12"/>
          </p:nvPr>
        </p:nvSpPr>
        <p:spPr/>
        <p:txBody>
          <a:bodyPr/>
          <a:lstStyle/>
          <a:p>
            <a:pPr algn="ctr"/>
            <a:fld id="{3C00FB23-6DD6-48B6-A62D-8FFD9A1B5DC8}" type="slidenum">
              <a:rPr lang="en-US" smtClean="0"/>
              <a:pPr algn="ctr"/>
              <a:t>133</a:t>
            </a:fld>
            <a:endParaRPr lang="en-US" dirty="0"/>
          </a:p>
        </p:txBody>
      </p:sp>
      <p:sp>
        <p:nvSpPr>
          <p:cNvPr id="5" name="Rectangle: Top Corners Rounded 4">
            <a:extLst>
              <a:ext uri="{FF2B5EF4-FFF2-40B4-BE49-F238E27FC236}">
                <a16:creationId xmlns:a16="http://schemas.microsoft.com/office/drawing/2014/main" id="{4CCC7AE8-CC14-A419-1A95-2B3FEE68AC79}"/>
              </a:ext>
            </a:extLst>
          </p:cNvPr>
          <p:cNvSpPr/>
          <p:nvPr/>
        </p:nvSpPr>
        <p:spPr>
          <a:xfrm rot="5400000">
            <a:off x="-327993" y="2265006"/>
            <a:ext cx="3226654" cy="2570676"/>
          </a:xfrm>
          <a:prstGeom prst="round2SameRect">
            <a:avLst>
              <a:gd name="adj1" fmla="val 11019"/>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F47F73BC-C01D-D129-EAFD-824E8BC7B642}"/>
              </a:ext>
            </a:extLst>
          </p:cNvPr>
          <p:cNvSpPr txBox="1">
            <a:spLocks/>
          </p:cNvSpPr>
          <p:nvPr/>
        </p:nvSpPr>
        <p:spPr>
          <a:xfrm>
            <a:off x="201208" y="2235912"/>
            <a:ext cx="213655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Directions: </a:t>
            </a:r>
          </a:p>
          <a:p>
            <a:pPr marL="0" indent="0">
              <a:buFont typeface="Arial" panose="020B0604020202020204" pitchFamily="34" charset="0"/>
              <a:buNone/>
            </a:pPr>
            <a:r>
              <a:rPr lang="en-US" sz="1600" dirty="0"/>
              <a:t>Use the Venn diagram below to record colors, pictures, words, design, or anything on the package that makes you want to try the food or not try the food. </a:t>
            </a:r>
          </a:p>
        </p:txBody>
      </p:sp>
      <p:sp>
        <p:nvSpPr>
          <p:cNvPr id="8" name="Oval 7">
            <a:extLst>
              <a:ext uri="{FF2B5EF4-FFF2-40B4-BE49-F238E27FC236}">
                <a16:creationId xmlns:a16="http://schemas.microsoft.com/office/drawing/2014/main" id="{39034D02-1F65-CBA8-627D-5358A535694B}"/>
              </a:ext>
            </a:extLst>
          </p:cNvPr>
          <p:cNvSpPr/>
          <p:nvPr/>
        </p:nvSpPr>
        <p:spPr>
          <a:xfrm>
            <a:off x="2869345" y="2743839"/>
            <a:ext cx="3226655" cy="3226655"/>
          </a:xfrm>
          <a:prstGeom prst="ellipse">
            <a:avLst/>
          </a:prstGeom>
          <a:solidFill>
            <a:schemeClr val="bg1"/>
          </a:solidFill>
          <a:ln w="571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65EF8EE9-4AA5-67CD-C953-1521F65ABBC9}"/>
              </a:ext>
            </a:extLst>
          </p:cNvPr>
          <p:cNvSpPr/>
          <p:nvPr/>
        </p:nvSpPr>
        <p:spPr>
          <a:xfrm>
            <a:off x="5484590" y="2743839"/>
            <a:ext cx="3226655" cy="3226655"/>
          </a:xfrm>
          <a:prstGeom prst="ellipse">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D2D2A6E-0FF5-98D1-F3A6-6EE0DDA51AD2}"/>
              </a:ext>
            </a:extLst>
          </p:cNvPr>
          <p:cNvSpPr txBox="1"/>
          <p:nvPr/>
        </p:nvSpPr>
        <p:spPr>
          <a:xfrm>
            <a:off x="2869345" y="1974302"/>
            <a:ext cx="2973721" cy="523220"/>
          </a:xfrm>
          <a:prstGeom prst="rect">
            <a:avLst/>
          </a:prstGeom>
          <a:noFill/>
        </p:spPr>
        <p:txBody>
          <a:bodyPr wrap="square" rtlCol="0">
            <a:spAutoFit/>
          </a:bodyPr>
          <a:lstStyle/>
          <a:p>
            <a:pPr algn="ctr"/>
            <a:r>
              <a:rPr lang="en-US" sz="1400" dirty="0"/>
              <a:t>Packaging makes me </a:t>
            </a:r>
          </a:p>
          <a:p>
            <a:pPr algn="ctr"/>
            <a:r>
              <a:rPr lang="en-US" sz="1400" b="1" dirty="0">
                <a:solidFill>
                  <a:schemeClr val="accent5"/>
                </a:solidFill>
              </a:rPr>
              <a:t>want</a:t>
            </a:r>
            <a:r>
              <a:rPr lang="en-US" sz="1400" dirty="0"/>
              <a:t> to try the food</a:t>
            </a:r>
          </a:p>
        </p:txBody>
      </p:sp>
      <p:sp>
        <p:nvSpPr>
          <p:cNvPr id="13" name="TextBox 12">
            <a:extLst>
              <a:ext uri="{FF2B5EF4-FFF2-40B4-BE49-F238E27FC236}">
                <a16:creationId xmlns:a16="http://schemas.microsoft.com/office/drawing/2014/main" id="{D3160A19-3B2C-C5CB-3172-A6347CAA68AB}"/>
              </a:ext>
            </a:extLst>
          </p:cNvPr>
          <p:cNvSpPr txBox="1"/>
          <p:nvPr/>
        </p:nvSpPr>
        <p:spPr>
          <a:xfrm>
            <a:off x="5611056" y="1982627"/>
            <a:ext cx="2973721" cy="523220"/>
          </a:xfrm>
          <a:prstGeom prst="rect">
            <a:avLst/>
          </a:prstGeom>
          <a:noFill/>
        </p:spPr>
        <p:txBody>
          <a:bodyPr wrap="square" rtlCol="0">
            <a:spAutoFit/>
          </a:bodyPr>
          <a:lstStyle/>
          <a:p>
            <a:pPr algn="ctr"/>
            <a:r>
              <a:rPr lang="en-US" sz="1400" dirty="0"/>
              <a:t>Packaging makes me </a:t>
            </a:r>
          </a:p>
          <a:p>
            <a:pPr algn="ctr"/>
            <a:r>
              <a:rPr lang="en-US" sz="1400" b="1" dirty="0">
                <a:solidFill>
                  <a:schemeClr val="accent3"/>
                </a:solidFill>
              </a:rPr>
              <a:t>not want</a:t>
            </a:r>
            <a:r>
              <a:rPr lang="en-US" sz="1400" dirty="0">
                <a:solidFill>
                  <a:schemeClr val="accent3"/>
                </a:solidFill>
              </a:rPr>
              <a:t> </a:t>
            </a:r>
            <a:r>
              <a:rPr lang="en-US" sz="1400" dirty="0"/>
              <a:t>to try the food</a:t>
            </a:r>
          </a:p>
        </p:txBody>
      </p:sp>
      <p:sp>
        <p:nvSpPr>
          <p:cNvPr id="14" name="TextBox 13">
            <a:extLst>
              <a:ext uri="{FF2B5EF4-FFF2-40B4-BE49-F238E27FC236}">
                <a16:creationId xmlns:a16="http://schemas.microsoft.com/office/drawing/2014/main" id="{5709E258-C662-F114-830A-67D9B97728D5}"/>
              </a:ext>
            </a:extLst>
          </p:cNvPr>
          <p:cNvSpPr txBox="1"/>
          <p:nvPr/>
        </p:nvSpPr>
        <p:spPr>
          <a:xfrm>
            <a:off x="9372072" y="2172044"/>
            <a:ext cx="2051637" cy="3139321"/>
          </a:xfrm>
          <a:prstGeom prst="rect">
            <a:avLst/>
          </a:prstGeom>
          <a:noFill/>
        </p:spPr>
        <p:txBody>
          <a:bodyPr wrap="square" rtlCol="0">
            <a:spAutoFit/>
          </a:bodyPr>
          <a:lstStyle/>
          <a:p>
            <a:r>
              <a:rPr lang="en-US" dirty="0">
                <a:solidFill>
                  <a:schemeClr val="bg1"/>
                </a:solidFill>
              </a:rPr>
              <a:t>Question: Do you feel like you are more likely or less likely to try the food based on the packaging? Why? Use details you wrote to explain your answer.</a:t>
            </a:r>
          </a:p>
        </p:txBody>
      </p:sp>
      <p:sp>
        <p:nvSpPr>
          <p:cNvPr id="17" name="TextBox 16">
            <a:extLst>
              <a:ext uri="{FF2B5EF4-FFF2-40B4-BE49-F238E27FC236}">
                <a16:creationId xmlns:a16="http://schemas.microsoft.com/office/drawing/2014/main" id="{DB47E930-7D75-A20E-C710-59DEC4B8FAC5}"/>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3</a:t>
            </a:r>
          </a:p>
        </p:txBody>
      </p:sp>
    </p:spTree>
    <p:extLst>
      <p:ext uri="{BB962C8B-B14F-4D97-AF65-F5344CB8AC3E}">
        <p14:creationId xmlns:p14="http://schemas.microsoft.com/office/powerpoint/2010/main" val="414263436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FAE82-21BC-6A01-BD0A-3696711AB4FB}"/>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7F0E2C9-A839-0F71-1385-93118A51385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89716" y="159529"/>
            <a:ext cx="10776257" cy="6758919"/>
          </a:xfrm>
          <a:prstGeom prst="rect">
            <a:avLst/>
          </a:prstGeom>
        </p:spPr>
      </p:pic>
      <p:sp>
        <p:nvSpPr>
          <p:cNvPr id="4" name="Slide Number Placeholder 3">
            <a:extLst>
              <a:ext uri="{FF2B5EF4-FFF2-40B4-BE49-F238E27FC236}">
                <a16:creationId xmlns:a16="http://schemas.microsoft.com/office/drawing/2014/main" id="{24CECBF8-3A30-169B-7493-29BEACAC328E}"/>
              </a:ext>
            </a:extLst>
          </p:cNvPr>
          <p:cNvSpPr>
            <a:spLocks noGrp="1"/>
          </p:cNvSpPr>
          <p:nvPr>
            <p:ph type="sldNum" sz="quarter" idx="12"/>
          </p:nvPr>
        </p:nvSpPr>
        <p:spPr/>
        <p:txBody>
          <a:bodyPr/>
          <a:lstStyle/>
          <a:p>
            <a:pPr algn="ctr"/>
            <a:fld id="{3C00FB23-6DD6-48B6-A62D-8FFD9A1B5DC8}" type="slidenum">
              <a:rPr lang="en-US" smtClean="0"/>
              <a:pPr algn="ctr"/>
              <a:t>134</a:t>
            </a:fld>
            <a:endParaRPr lang="en-US" dirty="0"/>
          </a:p>
        </p:txBody>
      </p:sp>
      <p:sp>
        <p:nvSpPr>
          <p:cNvPr id="2" name="Title 1">
            <a:extLst>
              <a:ext uri="{FF2B5EF4-FFF2-40B4-BE49-F238E27FC236}">
                <a16:creationId xmlns:a16="http://schemas.microsoft.com/office/drawing/2014/main" id="{6930A7C1-67AA-AF76-A55F-CE85DB9BB130}"/>
              </a:ext>
            </a:extLst>
          </p:cNvPr>
          <p:cNvSpPr>
            <a:spLocks noGrp="1"/>
          </p:cNvSpPr>
          <p:nvPr>
            <p:ph type="title" idx="4294967295"/>
          </p:nvPr>
        </p:nvSpPr>
        <p:spPr>
          <a:xfrm>
            <a:off x="2824163" y="365125"/>
            <a:ext cx="9367837" cy="1147763"/>
          </a:xfrm>
        </p:spPr>
        <p:txBody>
          <a:bodyPr/>
          <a:lstStyle/>
          <a:p>
            <a:r>
              <a:rPr lang="en-US" dirty="0"/>
              <a:t>Reflect</a:t>
            </a:r>
          </a:p>
        </p:txBody>
      </p:sp>
      <p:sp>
        <p:nvSpPr>
          <p:cNvPr id="3" name="Content Placeholder 2">
            <a:extLst>
              <a:ext uri="{FF2B5EF4-FFF2-40B4-BE49-F238E27FC236}">
                <a16:creationId xmlns:a16="http://schemas.microsoft.com/office/drawing/2014/main" id="{8DEF4109-0A21-4F8A-5AC5-F360E5F14729}"/>
              </a:ext>
            </a:extLst>
          </p:cNvPr>
          <p:cNvSpPr>
            <a:spLocks noGrp="1"/>
          </p:cNvSpPr>
          <p:nvPr>
            <p:ph idx="4294967295"/>
          </p:nvPr>
        </p:nvSpPr>
        <p:spPr>
          <a:xfrm>
            <a:off x="5515909" y="1713462"/>
            <a:ext cx="4250498" cy="4351338"/>
          </a:xfrm>
        </p:spPr>
        <p:txBody>
          <a:bodyPr/>
          <a:lstStyle/>
          <a:p>
            <a:pPr marL="0" indent="0">
              <a:lnSpc>
                <a:spcPct val="100000"/>
              </a:lnSpc>
              <a:spcBef>
                <a:spcPts val="0"/>
              </a:spcBef>
              <a:spcAft>
                <a:spcPts val="2400"/>
              </a:spcAft>
              <a:buClr>
                <a:schemeClr val="accent2"/>
              </a:buClr>
              <a:buNone/>
            </a:pPr>
            <a:r>
              <a:rPr lang="en-US" sz="2400" b="1" dirty="0"/>
              <a:t>Do you feel like you are more likely or less likely to try the food based on the packaging? </a:t>
            </a:r>
          </a:p>
          <a:p>
            <a:pPr marL="0" indent="0">
              <a:lnSpc>
                <a:spcPct val="100000"/>
              </a:lnSpc>
              <a:spcBef>
                <a:spcPts val="0"/>
              </a:spcBef>
              <a:spcAft>
                <a:spcPts val="2400"/>
              </a:spcAft>
              <a:buClr>
                <a:schemeClr val="accent2"/>
              </a:buClr>
              <a:buNone/>
            </a:pPr>
            <a:r>
              <a:rPr lang="en-US" sz="2400" b="1" dirty="0"/>
              <a:t>Why?</a:t>
            </a:r>
          </a:p>
          <a:p>
            <a:pPr>
              <a:buClr>
                <a:schemeClr val="accent2"/>
              </a:buClr>
            </a:pPr>
            <a:endParaRPr lang="en-US" dirty="0"/>
          </a:p>
        </p:txBody>
      </p:sp>
      <p:sp>
        <p:nvSpPr>
          <p:cNvPr id="6" name="TextBox 5">
            <a:extLst>
              <a:ext uri="{FF2B5EF4-FFF2-40B4-BE49-F238E27FC236}">
                <a16:creationId xmlns:a16="http://schemas.microsoft.com/office/drawing/2014/main" id="{9DA1D273-AF6C-F0C5-A624-170CF59B4981}"/>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3</a:t>
            </a:r>
          </a:p>
        </p:txBody>
      </p:sp>
    </p:spTree>
    <p:extLst>
      <p:ext uri="{BB962C8B-B14F-4D97-AF65-F5344CB8AC3E}">
        <p14:creationId xmlns:p14="http://schemas.microsoft.com/office/powerpoint/2010/main" val="355023582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40FA1-470C-70AE-9A5A-E1DF07E489F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74FF1D-7022-CC1F-12F3-41003FE4ACE1}"/>
              </a:ext>
            </a:extLst>
          </p:cNvPr>
          <p:cNvSpPr>
            <a:spLocks noGrp="1"/>
          </p:cNvSpPr>
          <p:nvPr>
            <p:ph type="sldNum" sz="quarter" idx="12"/>
          </p:nvPr>
        </p:nvSpPr>
        <p:spPr/>
        <p:txBody>
          <a:bodyPr/>
          <a:lstStyle/>
          <a:p>
            <a:pPr algn="ctr"/>
            <a:fld id="{3C00FB23-6DD6-48B6-A62D-8FFD9A1B5DC8}" type="slidenum">
              <a:rPr lang="en-US" smtClean="0"/>
              <a:pPr algn="ctr"/>
              <a:t>135</a:t>
            </a:fld>
            <a:endParaRPr lang="en-US" dirty="0"/>
          </a:p>
        </p:txBody>
      </p:sp>
      <p:sp>
        <p:nvSpPr>
          <p:cNvPr id="10" name="Rectangle: Top Corners Rounded 9">
            <a:extLst>
              <a:ext uri="{FF2B5EF4-FFF2-40B4-BE49-F238E27FC236}">
                <a16:creationId xmlns:a16="http://schemas.microsoft.com/office/drawing/2014/main" id="{D5622F01-096E-0709-7997-E759B1B820F6}"/>
              </a:ext>
            </a:extLst>
          </p:cNvPr>
          <p:cNvSpPr/>
          <p:nvPr/>
        </p:nvSpPr>
        <p:spPr>
          <a:xfrm rot="16200000">
            <a:off x="4109414" y="1226507"/>
            <a:ext cx="1714202" cy="2944778"/>
          </a:xfrm>
          <a:prstGeom prst="round2Same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ctr"/>
            <a:r>
              <a:rPr lang="en-US" sz="2400" b="1" dirty="0">
                <a:solidFill>
                  <a:schemeClr val="tx2"/>
                </a:solidFill>
              </a:rPr>
              <a:t>Advertisement</a:t>
            </a:r>
          </a:p>
        </p:txBody>
      </p:sp>
      <p:sp>
        <p:nvSpPr>
          <p:cNvPr id="12" name="Rectangle: Top Corners Rounded 11">
            <a:extLst>
              <a:ext uri="{FF2B5EF4-FFF2-40B4-BE49-F238E27FC236}">
                <a16:creationId xmlns:a16="http://schemas.microsoft.com/office/drawing/2014/main" id="{0E763B12-1D78-739F-96A3-B43C31AC0E6C}"/>
              </a:ext>
            </a:extLst>
          </p:cNvPr>
          <p:cNvSpPr/>
          <p:nvPr/>
        </p:nvSpPr>
        <p:spPr>
          <a:xfrm rot="5400000">
            <a:off x="7909491" y="371201"/>
            <a:ext cx="1714201" cy="4655382"/>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6CEDB7E9-E64E-25D2-F8AD-9E521EAECB29}"/>
              </a:ext>
            </a:extLst>
          </p:cNvPr>
          <p:cNvSpPr txBox="1"/>
          <p:nvPr/>
        </p:nvSpPr>
        <p:spPr>
          <a:xfrm>
            <a:off x="6607950" y="2191059"/>
            <a:ext cx="4368800" cy="1015663"/>
          </a:xfrm>
          <a:prstGeom prst="rect">
            <a:avLst/>
          </a:prstGeom>
          <a:noFill/>
        </p:spPr>
        <p:txBody>
          <a:bodyPr wrap="square" rtlCol="0">
            <a:spAutoFit/>
          </a:bodyPr>
          <a:lstStyle/>
          <a:p>
            <a:r>
              <a:rPr lang="en-US" sz="2000" dirty="0"/>
              <a:t>information that tries to get people interested in a product or encourage them to buy it</a:t>
            </a:r>
          </a:p>
        </p:txBody>
      </p:sp>
      <p:sp>
        <p:nvSpPr>
          <p:cNvPr id="4" name="Rectangle: Top Corners Rounded 3">
            <a:extLst>
              <a:ext uri="{FF2B5EF4-FFF2-40B4-BE49-F238E27FC236}">
                <a16:creationId xmlns:a16="http://schemas.microsoft.com/office/drawing/2014/main" id="{0E25BDA6-4A2E-EEFA-8C51-35CBBE6F8813}"/>
              </a:ext>
            </a:extLst>
          </p:cNvPr>
          <p:cNvSpPr/>
          <p:nvPr/>
        </p:nvSpPr>
        <p:spPr>
          <a:xfrm rot="16200000">
            <a:off x="4109414" y="3116732"/>
            <a:ext cx="1714202" cy="2944775"/>
          </a:xfrm>
          <a:prstGeom prst="round2Same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ctr"/>
            <a:r>
              <a:rPr lang="en-US" sz="2400" b="1" dirty="0">
                <a:solidFill>
                  <a:schemeClr val="tx2"/>
                </a:solidFill>
              </a:rPr>
              <a:t>Persuade </a:t>
            </a:r>
          </a:p>
        </p:txBody>
      </p:sp>
      <p:sp>
        <p:nvSpPr>
          <p:cNvPr id="7" name="Rectangle: Top Corners Rounded 6">
            <a:extLst>
              <a:ext uri="{FF2B5EF4-FFF2-40B4-BE49-F238E27FC236}">
                <a16:creationId xmlns:a16="http://schemas.microsoft.com/office/drawing/2014/main" id="{87C1CC30-78A4-67BB-0D27-6C109A56AD74}"/>
              </a:ext>
            </a:extLst>
          </p:cNvPr>
          <p:cNvSpPr/>
          <p:nvPr/>
        </p:nvSpPr>
        <p:spPr>
          <a:xfrm rot="5400000">
            <a:off x="7909491" y="2261431"/>
            <a:ext cx="1714201" cy="4655385"/>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78DF3D6-465C-19B2-C43B-A02A5A5F4519}"/>
              </a:ext>
            </a:extLst>
          </p:cNvPr>
          <p:cNvSpPr txBox="1"/>
          <p:nvPr/>
        </p:nvSpPr>
        <p:spPr>
          <a:xfrm>
            <a:off x="6607950" y="4059489"/>
            <a:ext cx="4149697" cy="1323439"/>
          </a:xfrm>
          <a:prstGeom prst="rect">
            <a:avLst/>
          </a:prstGeom>
          <a:noFill/>
        </p:spPr>
        <p:txBody>
          <a:bodyPr wrap="square" rtlCol="0">
            <a:spAutoFit/>
          </a:bodyPr>
          <a:lstStyle/>
          <a:p>
            <a:r>
              <a:rPr lang="en-US" sz="2000" dirty="0"/>
              <a:t>to encourage or convince someone to think, feel, or do something</a:t>
            </a:r>
          </a:p>
          <a:p>
            <a:endParaRPr lang="en-US" sz="2000" dirty="0"/>
          </a:p>
        </p:txBody>
      </p:sp>
      <p:sp>
        <p:nvSpPr>
          <p:cNvPr id="5" name="TextBox 4">
            <a:extLst>
              <a:ext uri="{FF2B5EF4-FFF2-40B4-BE49-F238E27FC236}">
                <a16:creationId xmlns:a16="http://schemas.microsoft.com/office/drawing/2014/main" id="{6C586028-0F8D-1561-080B-44DBB4394727}"/>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3</a:t>
            </a:r>
          </a:p>
        </p:txBody>
      </p:sp>
    </p:spTree>
    <p:extLst>
      <p:ext uri="{BB962C8B-B14F-4D97-AF65-F5344CB8AC3E}">
        <p14:creationId xmlns:p14="http://schemas.microsoft.com/office/powerpoint/2010/main" val="329754589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1007F-E3C5-5408-638E-02554884AB27}"/>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04A94916-4920-21C0-BE4D-B2183FDDD4D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60397" y="171940"/>
            <a:ext cx="10327341" cy="6356467"/>
          </a:xfrm>
          <a:prstGeom prst="rect">
            <a:avLst/>
          </a:prstGeom>
        </p:spPr>
      </p:pic>
      <p:sp>
        <p:nvSpPr>
          <p:cNvPr id="4" name="Slide Number Placeholder 3">
            <a:extLst>
              <a:ext uri="{FF2B5EF4-FFF2-40B4-BE49-F238E27FC236}">
                <a16:creationId xmlns:a16="http://schemas.microsoft.com/office/drawing/2014/main" id="{279E83AA-5055-3108-5C73-012C371FCA9B}"/>
              </a:ext>
            </a:extLst>
          </p:cNvPr>
          <p:cNvSpPr>
            <a:spLocks noGrp="1"/>
          </p:cNvSpPr>
          <p:nvPr>
            <p:ph type="sldNum" sz="quarter" idx="12"/>
          </p:nvPr>
        </p:nvSpPr>
        <p:spPr/>
        <p:txBody>
          <a:bodyPr/>
          <a:lstStyle/>
          <a:p>
            <a:pPr algn="ctr"/>
            <a:fld id="{3C00FB23-6DD6-48B6-A62D-8FFD9A1B5DC8}" type="slidenum">
              <a:rPr lang="en-US" smtClean="0"/>
              <a:pPr algn="ctr"/>
              <a:t>136</a:t>
            </a:fld>
            <a:endParaRPr lang="en-US" dirty="0"/>
          </a:p>
        </p:txBody>
      </p:sp>
      <p:sp>
        <p:nvSpPr>
          <p:cNvPr id="9" name="TextBox 8">
            <a:extLst>
              <a:ext uri="{FF2B5EF4-FFF2-40B4-BE49-F238E27FC236}">
                <a16:creationId xmlns:a16="http://schemas.microsoft.com/office/drawing/2014/main" id="{63AF79CD-9DCA-CF90-D200-1FB201FFFDA6}"/>
              </a:ext>
            </a:extLst>
          </p:cNvPr>
          <p:cNvSpPr txBox="1"/>
          <p:nvPr/>
        </p:nvSpPr>
        <p:spPr>
          <a:xfrm>
            <a:off x="4789373" y="1919012"/>
            <a:ext cx="5100800" cy="2862322"/>
          </a:xfrm>
          <a:prstGeom prst="rect">
            <a:avLst/>
          </a:prstGeom>
          <a:noFill/>
        </p:spPr>
        <p:txBody>
          <a:bodyPr wrap="square" rtlCol="0">
            <a:spAutoFit/>
          </a:bodyPr>
          <a:lstStyle/>
          <a:p>
            <a:pPr algn="ctr"/>
            <a:r>
              <a:rPr lang="en-US" sz="3600" b="1" dirty="0">
                <a:solidFill>
                  <a:schemeClr val="bg1"/>
                </a:solidFill>
              </a:rPr>
              <a:t>How can food packaging influence the choices people make?</a:t>
            </a:r>
          </a:p>
        </p:txBody>
      </p:sp>
      <p:sp>
        <p:nvSpPr>
          <p:cNvPr id="3" name="TextBox 2">
            <a:extLst>
              <a:ext uri="{FF2B5EF4-FFF2-40B4-BE49-F238E27FC236}">
                <a16:creationId xmlns:a16="http://schemas.microsoft.com/office/drawing/2014/main" id="{E6478633-2719-C20C-0A27-5CFE0B8D966E}"/>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3</a:t>
            </a:r>
          </a:p>
        </p:txBody>
      </p:sp>
    </p:spTree>
    <p:extLst>
      <p:ext uri="{BB962C8B-B14F-4D97-AF65-F5344CB8AC3E}">
        <p14:creationId xmlns:p14="http://schemas.microsoft.com/office/powerpoint/2010/main" val="183698294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EF509-B794-BA3A-E13D-9D7E63E2D35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DE7F01C-A895-DABF-8B92-90EEF35EA46E}"/>
              </a:ext>
            </a:extLst>
          </p:cNvPr>
          <p:cNvSpPr>
            <a:spLocks noGrp="1"/>
          </p:cNvSpPr>
          <p:nvPr>
            <p:ph type="sldNum" sz="quarter" idx="12"/>
          </p:nvPr>
        </p:nvSpPr>
        <p:spPr/>
        <p:txBody>
          <a:bodyPr/>
          <a:lstStyle/>
          <a:p>
            <a:pPr algn="ctr"/>
            <a:fld id="{3C00FB23-6DD6-48B6-A62D-8FFD9A1B5DC8}" type="slidenum">
              <a:rPr lang="en-US" smtClean="0"/>
              <a:pPr algn="ctr"/>
              <a:t>137</a:t>
            </a:fld>
            <a:endParaRPr lang="en-US" dirty="0"/>
          </a:p>
        </p:txBody>
      </p:sp>
      <p:sp>
        <p:nvSpPr>
          <p:cNvPr id="6" name="TextBox 5">
            <a:extLst>
              <a:ext uri="{FF2B5EF4-FFF2-40B4-BE49-F238E27FC236}">
                <a16:creationId xmlns:a16="http://schemas.microsoft.com/office/drawing/2014/main" id="{B03D6508-A9CA-2285-FB79-FB5C76BE2677}"/>
              </a:ext>
            </a:extLst>
          </p:cNvPr>
          <p:cNvSpPr txBox="1"/>
          <p:nvPr/>
        </p:nvSpPr>
        <p:spPr>
          <a:xfrm>
            <a:off x="337556" y="681037"/>
            <a:ext cx="1649186" cy="461665"/>
          </a:xfrm>
          <a:prstGeom prst="rect">
            <a:avLst/>
          </a:prstGeom>
          <a:noFill/>
        </p:spPr>
        <p:txBody>
          <a:bodyPr wrap="square" rtlCol="0">
            <a:spAutoFit/>
          </a:bodyPr>
          <a:lstStyle/>
          <a:p>
            <a:r>
              <a:rPr lang="en-US" sz="2400" dirty="0">
                <a:solidFill>
                  <a:schemeClr val="bg1"/>
                </a:solidFill>
              </a:rPr>
              <a:t>TOPIC 3</a:t>
            </a:r>
          </a:p>
        </p:txBody>
      </p:sp>
      <p:sp>
        <p:nvSpPr>
          <p:cNvPr id="7" name="Rectangle 6">
            <a:extLst>
              <a:ext uri="{FF2B5EF4-FFF2-40B4-BE49-F238E27FC236}">
                <a16:creationId xmlns:a16="http://schemas.microsoft.com/office/drawing/2014/main" id="{4768AD3A-5224-02B8-46C4-0C804B940EDB}"/>
              </a:ext>
            </a:extLst>
          </p:cNvPr>
          <p:cNvSpPr/>
          <p:nvPr/>
        </p:nvSpPr>
        <p:spPr>
          <a:xfrm>
            <a:off x="0" y="2460325"/>
            <a:ext cx="12192000" cy="336157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E68C86FC-B6DC-17B1-4745-5610EE4304BB}"/>
              </a:ext>
            </a:extLst>
          </p:cNvPr>
          <p:cNvSpPr txBox="1">
            <a:spLocks/>
          </p:cNvSpPr>
          <p:nvPr/>
        </p:nvSpPr>
        <p:spPr>
          <a:xfrm>
            <a:off x="2470534" y="2993211"/>
            <a:ext cx="7250931" cy="2295797"/>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pPr algn="ctr"/>
            <a:r>
              <a:rPr lang="en-US" b="0" dirty="0">
                <a:solidFill>
                  <a:schemeClr val="bg1"/>
                </a:solidFill>
              </a:rPr>
              <a:t>LESSON 4</a:t>
            </a:r>
          </a:p>
          <a:p>
            <a:pPr algn="ctr"/>
            <a:endParaRPr lang="en-US" sz="1100" b="0" dirty="0">
              <a:solidFill>
                <a:schemeClr val="bg1"/>
              </a:solidFill>
            </a:endParaRPr>
          </a:p>
          <a:p>
            <a:pPr algn="ctr"/>
            <a:br>
              <a:rPr lang="en-US" sz="1000" b="0" dirty="0">
                <a:solidFill>
                  <a:schemeClr val="bg1"/>
                </a:solidFill>
              </a:rPr>
            </a:br>
            <a:r>
              <a:rPr lang="en-US" sz="5300" dirty="0">
                <a:solidFill>
                  <a:schemeClr val="bg1"/>
                </a:solidFill>
              </a:rPr>
              <a:t>FOOD’S JOURNEY FROM FARM TO YOU</a:t>
            </a:r>
          </a:p>
        </p:txBody>
      </p:sp>
    </p:spTree>
    <p:extLst>
      <p:ext uri="{BB962C8B-B14F-4D97-AF65-F5344CB8AC3E}">
        <p14:creationId xmlns:p14="http://schemas.microsoft.com/office/powerpoint/2010/main" val="368768074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9983F-C4B2-8832-4948-E769551A056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D06036C-9790-BDDD-4E9C-819DB904625B}"/>
              </a:ext>
            </a:extLst>
          </p:cNvPr>
          <p:cNvSpPr>
            <a:spLocks noGrp="1"/>
          </p:cNvSpPr>
          <p:nvPr>
            <p:ph type="sldNum" sz="quarter" idx="12"/>
          </p:nvPr>
        </p:nvSpPr>
        <p:spPr/>
        <p:txBody>
          <a:bodyPr/>
          <a:lstStyle/>
          <a:p>
            <a:pPr algn="ctr"/>
            <a:fld id="{3C00FB23-6DD6-48B6-A62D-8FFD9A1B5DC8}" type="slidenum">
              <a:rPr lang="en-US" smtClean="0"/>
              <a:pPr algn="ctr"/>
              <a:t>138</a:t>
            </a:fld>
            <a:endParaRPr lang="en-US" dirty="0"/>
          </a:p>
        </p:txBody>
      </p:sp>
      <p:pic>
        <p:nvPicPr>
          <p:cNvPr id="8" name="Picture 7">
            <a:extLst>
              <a:ext uri="{FF2B5EF4-FFF2-40B4-BE49-F238E27FC236}">
                <a16:creationId xmlns:a16="http://schemas.microsoft.com/office/drawing/2014/main" id="{26F9EF34-BA1D-7826-B0F1-907D111E52C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22238" y="795522"/>
            <a:ext cx="9747524" cy="5266955"/>
          </a:xfrm>
          <a:prstGeom prst="rect">
            <a:avLst/>
          </a:prstGeom>
        </p:spPr>
      </p:pic>
      <p:sp>
        <p:nvSpPr>
          <p:cNvPr id="9" name="TextBox 8">
            <a:extLst>
              <a:ext uri="{FF2B5EF4-FFF2-40B4-BE49-F238E27FC236}">
                <a16:creationId xmlns:a16="http://schemas.microsoft.com/office/drawing/2014/main" id="{ECD05EC2-A66A-425B-BFDE-17D9FEED9B5D}"/>
              </a:ext>
            </a:extLst>
          </p:cNvPr>
          <p:cNvSpPr txBox="1"/>
          <p:nvPr/>
        </p:nvSpPr>
        <p:spPr>
          <a:xfrm>
            <a:off x="5496304" y="1725999"/>
            <a:ext cx="5100800" cy="2554545"/>
          </a:xfrm>
          <a:prstGeom prst="rect">
            <a:avLst/>
          </a:prstGeom>
          <a:noFill/>
        </p:spPr>
        <p:txBody>
          <a:bodyPr wrap="square" rtlCol="0">
            <a:spAutoFit/>
          </a:bodyPr>
          <a:lstStyle/>
          <a:p>
            <a:r>
              <a:rPr lang="en-US" sz="4000" b="1" dirty="0">
                <a:solidFill>
                  <a:schemeClr val="tx2"/>
                </a:solidFill>
              </a:rPr>
              <a:t>What can you learn about food by exploring its journey?</a:t>
            </a:r>
          </a:p>
        </p:txBody>
      </p:sp>
      <p:sp>
        <p:nvSpPr>
          <p:cNvPr id="11" name="TextBox 10">
            <a:extLst>
              <a:ext uri="{FF2B5EF4-FFF2-40B4-BE49-F238E27FC236}">
                <a16:creationId xmlns:a16="http://schemas.microsoft.com/office/drawing/2014/main" id="{E2E5A3B7-2F98-065B-655B-00535CE529C5}"/>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4</a:t>
            </a:r>
          </a:p>
        </p:txBody>
      </p:sp>
    </p:spTree>
    <p:extLst>
      <p:ext uri="{BB962C8B-B14F-4D97-AF65-F5344CB8AC3E}">
        <p14:creationId xmlns:p14="http://schemas.microsoft.com/office/powerpoint/2010/main" val="136963134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8B581-69FF-C870-A76C-D5072787B300}"/>
            </a:ext>
          </a:extLst>
        </p:cNvPr>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441F3480-BD3C-90EF-364D-FD86C2DD1FB8}"/>
              </a:ext>
            </a:extLst>
          </p:cNvPr>
          <p:cNvSpPr/>
          <p:nvPr/>
        </p:nvSpPr>
        <p:spPr>
          <a:xfrm>
            <a:off x="7009158" y="5271766"/>
            <a:ext cx="3710069" cy="1344187"/>
          </a:xfrm>
          <a:prstGeom prst="roundRect">
            <a:avLst>
              <a:gd name="adj" fmla="val 13568"/>
            </a:avLst>
          </a:prstGeom>
          <a:solidFill>
            <a:schemeClr val="accent3"/>
          </a:solid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9E8452B2-FB69-086D-2C81-038C97606DCA}"/>
              </a:ext>
            </a:extLst>
          </p:cNvPr>
          <p:cNvSpPr/>
          <p:nvPr/>
        </p:nvSpPr>
        <p:spPr>
          <a:xfrm>
            <a:off x="470436" y="4387962"/>
            <a:ext cx="4571857" cy="1582532"/>
          </a:xfrm>
          <a:prstGeom prst="roundRect">
            <a:avLst>
              <a:gd name="adj" fmla="val 13568"/>
            </a:avLst>
          </a:prstGeom>
          <a:solidFill>
            <a:schemeClr val="accent3"/>
          </a:solid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431A9D0-F887-53B8-6B6C-F91BE541FEF5}"/>
              </a:ext>
            </a:extLst>
          </p:cNvPr>
          <p:cNvSpPr>
            <a:spLocks noGrp="1"/>
          </p:cNvSpPr>
          <p:nvPr>
            <p:ph type="sldNum" sz="quarter" idx="12"/>
          </p:nvPr>
        </p:nvSpPr>
        <p:spPr/>
        <p:txBody>
          <a:bodyPr/>
          <a:lstStyle/>
          <a:p>
            <a:pPr algn="ctr"/>
            <a:fld id="{3C00FB23-6DD6-48B6-A62D-8FFD9A1B5DC8}" type="slidenum">
              <a:rPr lang="en-US" smtClean="0"/>
              <a:pPr algn="ctr"/>
              <a:t>139</a:t>
            </a:fld>
            <a:endParaRPr lang="en-US" dirty="0"/>
          </a:p>
        </p:txBody>
      </p:sp>
      <p:sp>
        <p:nvSpPr>
          <p:cNvPr id="5" name="Content Placeholder 2">
            <a:extLst>
              <a:ext uri="{FF2B5EF4-FFF2-40B4-BE49-F238E27FC236}">
                <a16:creationId xmlns:a16="http://schemas.microsoft.com/office/drawing/2014/main" id="{31994267-BC17-4CD1-E382-AB41C456A230}"/>
              </a:ext>
            </a:extLst>
          </p:cNvPr>
          <p:cNvSpPr txBox="1">
            <a:spLocks/>
          </p:cNvSpPr>
          <p:nvPr/>
        </p:nvSpPr>
        <p:spPr>
          <a:xfrm>
            <a:off x="898815" y="4656887"/>
            <a:ext cx="3530610" cy="190480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Food doesn’t begin at the grocery store or the table – it is grown, raised, harvested, and more. </a:t>
            </a:r>
            <a:endParaRPr lang="en-US" sz="2000" b="1" dirty="0">
              <a:solidFill>
                <a:schemeClr val="bg1"/>
              </a:solidFill>
            </a:endParaRPr>
          </a:p>
        </p:txBody>
      </p:sp>
      <p:sp>
        <p:nvSpPr>
          <p:cNvPr id="26" name="Rectangle: Rounded Corners 25">
            <a:extLst>
              <a:ext uri="{FF2B5EF4-FFF2-40B4-BE49-F238E27FC236}">
                <a16:creationId xmlns:a16="http://schemas.microsoft.com/office/drawing/2014/main" id="{A5068199-D9E5-CAC3-FAB2-E753D4ACACEC}"/>
              </a:ext>
            </a:extLst>
          </p:cNvPr>
          <p:cNvSpPr/>
          <p:nvPr/>
        </p:nvSpPr>
        <p:spPr>
          <a:xfrm>
            <a:off x="455639" y="1680775"/>
            <a:ext cx="4023750" cy="2519773"/>
          </a:xfrm>
          <a:prstGeom prst="roundRect">
            <a:avLst>
              <a:gd name="adj" fmla="val 13568"/>
            </a:avLst>
          </a:prstGeom>
          <a:solidFill>
            <a:schemeClr val="accent3"/>
          </a:solid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A91F7D27-7C51-C6F0-DE2F-B6D822E7E843}"/>
              </a:ext>
            </a:extLst>
          </p:cNvPr>
          <p:cNvSpPr/>
          <p:nvPr/>
        </p:nvSpPr>
        <p:spPr>
          <a:xfrm>
            <a:off x="7163439" y="2051283"/>
            <a:ext cx="4605709" cy="3060001"/>
          </a:xfrm>
          <a:prstGeom prst="roundRect">
            <a:avLst>
              <a:gd name="adj" fmla="val 5660"/>
            </a:avLst>
          </a:prstGeom>
          <a:solidFill>
            <a:schemeClr val="accent3"/>
          </a:solid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A5EE6A84-E44E-B7B4-46B8-625EF6B4C18F}"/>
              </a:ext>
            </a:extLst>
          </p:cNvPr>
          <p:cNvSpPr txBox="1">
            <a:spLocks/>
          </p:cNvSpPr>
          <p:nvPr/>
        </p:nvSpPr>
        <p:spPr>
          <a:xfrm>
            <a:off x="7674855" y="2234875"/>
            <a:ext cx="3921529" cy="2876409"/>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California produces an amazing amount of food from a diverse group of farmers. It is worth exploring top crops (milk, grapes, almonds, and many others). Over 1/3 of the country's vegetables and over 3/4 of the country's fruits and nuts are grown in California. </a:t>
            </a:r>
            <a:br>
              <a:rPr lang="en-US" sz="1800" b="1" dirty="0">
                <a:solidFill>
                  <a:schemeClr val="bg1"/>
                </a:solidFill>
              </a:rPr>
            </a:br>
            <a:r>
              <a:rPr lang="en-US" sz="1200" dirty="0">
                <a:solidFill>
                  <a:schemeClr val="bg1"/>
                </a:solidFill>
              </a:rPr>
              <a:t>Sources: usda.gov and cdfa.ca.gov</a:t>
            </a:r>
          </a:p>
        </p:txBody>
      </p:sp>
      <p:sp>
        <p:nvSpPr>
          <p:cNvPr id="7" name="Rectangle: Rounded Corners 6">
            <a:extLst>
              <a:ext uri="{FF2B5EF4-FFF2-40B4-BE49-F238E27FC236}">
                <a16:creationId xmlns:a16="http://schemas.microsoft.com/office/drawing/2014/main" id="{E0998800-5A44-7155-09D1-817904C8550B}"/>
              </a:ext>
            </a:extLst>
          </p:cNvPr>
          <p:cNvSpPr/>
          <p:nvPr/>
        </p:nvSpPr>
        <p:spPr>
          <a:xfrm>
            <a:off x="4761841" y="463845"/>
            <a:ext cx="6779578" cy="1378255"/>
          </a:xfrm>
          <a:prstGeom prst="roundRect">
            <a:avLst>
              <a:gd name="adj" fmla="val 10666"/>
            </a:avLst>
          </a:prstGeom>
          <a:solidFill>
            <a:schemeClr val="accent3"/>
          </a:solid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9BB04DB5-6469-17E2-E208-DC021BE6249A}"/>
              </a:ext>
            </a:extLst>
          </p:cNvPr>
          <p:cNvSpPr txBox="1">
            <a:spLocks/>
          </p:cNvSpPr>
          <p:nvPr/>
        </p:nvSpPr>
        <p:spPr>
          <a:xfrm>
            <a:off x="5042294" y="596102"/>
            <a:ext cx="6289540" cy="1848810"/>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Many people and steps get food from the farm to you, from farmers and ranchers to truck drivers, grocery workers, and cooks. The story behind food makes it too good to waste!</a:t>
            </a:r>
          </a:p>
        </p:txBody>
      </p:sp>
      <p:pic>
        <p:nvPicPr>
          <p:cNvPr id="15" name="Picture 14">
            <a:extLst>
              <a:ext uri="{FF2B5EF4-FFF2-40B4-BE49-F238E27FC236}">
                <a16:creationId xmlns:a16="http://schemas.microsoft.com/office/drawing/2014/main" id="{5E0CC63B-F7E1-CD17-AA36-6C07929943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8973" y="3225330"/>
            <a:ext cx="2825502" cy="3276607"/>
          </a:xfrm>
          <a:prstGeom prst="rect">
            <a:avLst/>
          </a:prstGeom>
        </p:spPr>
      </p:pic>
      <p:sp>
        <p:nvSpPr>
          <p:cNvPr id="8" name="TextBox 7">
            <a:extLst>
              <a:ext uri="{FF2B5EF4-FFF2-40B4-BE49-F238E27FC236}">
                <a16:creationId xmlns:a16="http://schemas.microsoft.com/office/drawing/2014/main" id="{A72B77B9-238A-9584-6FC0-9390C4B1B3D4}"/>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4</a:t>
            </a:r>
          </a:p>
        </p:txBody>
      </p:sp>
      <p:sp>
        <p:nvSpPr>
          <p:cNvPr id="3" name="Content Placeholder 2">
            <a:extLst>
              <a:ext uri="{FF2B5EF4-FFF2-40B4-BE49-F238E27FC236}">
                <a16:creationId xmlns:a16="http://schemas.microsoft.com/office/drawing/2014/main" id="{94FCF616-6FAE-5447-82EA-2B6D604D9227}"/>
              </a:ext>
            </a:extLst>
          </p:cNvPr>
          <p:cNvSpPr>
            <a:spLocks noGrp="1"/>
          </p:cNvSpPr>
          <p:nvPr>
            <p:ph idx="4294967295"/>
          </p:nvPr>
        </p:nvSpPr>
        <p:spPr>
          <a:xfrm>
            <a:off x="883794" y="1947747"/>
            <a:ext cx="3449891" cy="1633537"/>
          </a:xfrm>
          <a:noFill/>
        </p:spPr>
        <p:txBody>
          <a:bodyPr lIns="0" tIns="0" rIns="0" bIns="0">
            <a:noAutofit/>
          </a:bodyPr>
          <a:lstStyle/>
          <a:p>
            <a:pPr marL="0" indent="0">
              <a:lnSpc>
                <a:spcPct val="100000"/>
              </a:lnSpc>
              <a:spcBef>
                <a:spcPts val="0"/>
              </a:spcBef>
              <a:buNone/>
            </a:pPr>
            <a:r>
              <a:rPr lang="en-US" sz="1800" b="1" dirty="0">
                <a:solidFill>
                  <a:schemeClr val="bg1"/>
                </a:solidFill>
              </a:rPr>
              <a:t>Nutrition and agriculture are connected. Understanding where food comes from helps make informed food choices and builds a stronger connection to food and community.</a:t>
            </a:r>
          </a:p>
        </p:txBody>
      </p:sp>
      <p:sp>
        <p:nvSpPr>
          <p:cNvPr id="6" name="Content Placeholder 2">
            <a:extLst>
              <a:ext uri="{FF2B5EF4-FFF2-40B4-BE49-F238E27FC236}">
                <a16:creationId xmlns:a16="http://schemas.microsoft.com/office/drawing/2014/main" id="{A6E11467-128F-EEBA-9E84-81DE9995613F}"/>
              </a:ext>
            </a:extLst>
          </p:cNvPr>
          <p:cNvSpPr txBox="1">
            <a:spLocks/>
          </p:cNvSpPr>
          <p:nvPr/>
        </p:nvSpPr>
        <p:spPr>
          <a:xfrm>
            <a:off x="7303696" y="5419795"/>
            <a:ext cx="3264594" cy="2876409"/>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800" b="1" dirty="0">
                <a:solidFill>
                  <a:schemeClr val="bg1"/>
                </a:solidFill>
              </a:rPr>
              <a:t>Agricultural involves traditions, communities, cultures, jobs, history, science, math, and more! </a:t>
            </a:r>
            <a:endParaRPr lang="en-US" sz="2000" dirty="0">
              <a:solidFill>
                <a:schemeClr val="bg1"/>
              </a:solidFill>
            </a:endParaRPr>
          </a:p>
        </p:txBody>
      </p:sp>
    </p:spTree>
    <p:extLst>
      <p:ext uri="{BB962C8B-B14F-4D97-AF65-F5344CB8AC3E}">
        <p14:creationId xmlns:p14="http://schemas.microsoft.com/office/powerpoint/2010/main" val="237105628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hlinkClick r:id="rId2"/>
            <a:extLst>
              <a:ext uri="{FF2B5EF4-FFF2-40B4-BE49-F238E27FC236}">
                <a16:creationId xmlns:a16="http://schemas.microsoft.com/office/drawing/2014/main" id="{DFD2BD1A-6291-CDB5-08EF-90284C23DD73}"/>
              </a:ext>
            </a:extLst>
          </p:cNvPr>
          <p:cNvSpPr/>
          <p:nvPr/>
        </p:nvSpPr>
        <p:spPr>
          <a:xfrm>
            <a:off x="6008914" y="4426003"/>
            <a:ext cx="3849701" cy="1147791"/>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1179B6-4C9F-1531-D2A3-E4BB09EAA014}"/>
              </a:ext>
            </a:extLst>
          </p:cNvPr>
          <p:cNvSpPr>
            <a:spLocks noGrp="1"/>
          </p:cNvSpPr>
          <p:nvPr>
            <p:ph type="title"/>
          </p:nvPr>
        </p:nvSpPr>
        <p:spPr/>
        <p:txBody>
          <a:bodyPr/>
          <a:lstStyle/>
          <a:p>
            <a:r>
              <a:rPr lang="en-US" dirty="0"/>
              <a:t>Resources</a:t>
            </a:r>
          </a:p>
        </p:txBody>
      </p:sp>
      <p:sp>
        <p:nvSpPr>
          <p:cNvPr id="3" name="Slide Number Placeholder 2">
            <a:extLst>
              <a:ext uri="{FF2B5EF4-FFF2-40B4-BE49-F238E27FC236}">
                <a16:creationId xmlns:a16="http://schemas.microsoft.com/office/drawing/2014/main" id="{A8C3F30C-2002-333C-C1A1-98FA650F67A5}"/>
              </a:ext>
            </a:extLst>
          </p:cNvPr>
          <p:cNvSpPr>
            <a:spLocks noGrp="1"/>
          </p:cNvSpPr>
          <p:nvPr>
            <p:ph type="sldNum" sz="quarter" idx="12"/>
          </p:nvPr>
        </p:nvSpPr>
        <p:spPr/>
        <p:txBody>
          <a:bodyPr/>
          <a:lstStyle/>
          <a:p>
            <a:pPr algn="ctr"/>
            <a:fld id="{3C00FB23-6DD6-48B6-A62D-8FFD9A1B5DC8}" type="slidenum">
              <a:rPr lang="en-US" smtClean="0"/>
              <a:pPr algn="ctr"/>
              <a:t>140</a:t>
            </a:fld>
            <a:endParaRPr lang="en-US" dirty="0"/>
          </a:p>
        </p:txBody>
      </p:sp>
      <p:sp>
        <p:nvSpPr>
          <p:cNvPr id="4" name="Rectangle 3">
            <a:extLst>
              <a:ext uri="{FF2B5EF4-FFF2-40B4-BE49-F238E27FC236}">
                <a16:creationId xmlns:a16="http://schemas.microsoft.com/office/drawing/2014/main" id="{4EAC9A0B-7E69-D962-BFC2-8625F9629FD7}"/>
              </a:ext>
            </a:extLst>
          </p:cNvPr>
          <p:cNvSpPr/>
          <p:nvPr/>
        </p:nvSpPr>
        <p:spPr>
          <a:xfrm>
            <a:off x="1390810" y="1710023"/>
            <a:ext cx="1759643" cy="220531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108F1AE-92D0-2302-9F27-363853B5B5EE}"/>
              </a:ext>
            </a:extLst>
          </p:cNvPr>
          <p:cNvSpPr/>
          <p:nvPr/>
        </p:nvSpPr>
        <p:spPr>
          <a:xfrm>
            <a:off x="3494955" y="1710023"/>
            <a:ext cx="1759643" cy="220531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473BC8E-AC3D-1D3A-B590-33473EC591D8}"/>
              </a:ext>
            </a:extLst>
          </p:cNvPr>
          <p:cNvSpPr/>
          <p:nvPr/>
        </p:nvSpPr>
        <p:spPr>
          <a:xfrm>
            <a:off x="5599100" y="1710023"/>
            <a:ext cx="1759643" cy="220531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63A19B9-1102-713D-0B37-7C12AF087EB1}"/>
              </a:ext>
            </a:extLst>
          </p:cNvPr>
          <p:cNvSpPr/>
          <p:nvPr/>
        </p:nvSpPr>
        <p:spPr>
          <a:xfrm>
            <a:off x="7703245" y="1710023"/>
            <a:ext cx="1759643" cy="220531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F31138E-5EEB-0480-818E-8E8D966D3B58}"/>
              </a:ext>
            </a:extLst>
          </p:cNvPr>
          <p:cNvSpPr/>
          <p:nvPr/>
        </p:nvSpPr>
        <p:spPr>
          <a:xfrm>
            <a:off x="1390809" y="4060056"/>
            <a:ext cx="1759643" cy="220531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D7FFBE2-2782-E2D8-B9D5-367FB3AF1BD6}"/>
              </a:ext>
            </a:extLst>
          </p:cNvPr>
          <p:cNvSpPr/>
          <p:nvPr/>
        </p:nvSpPr>
        <p:spPr>
          <a:xfrm>
            <a:off x="3494954" y="4060056"/>
            <a:ext cx="1759643" cy="220531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CCAA6912-0623-72DD-CB22-BEE470D3FA2F}"/>
              </a:ext>
            </a:extLst>
          </p:cNvPr>
          <p:cNvSpPr txBox="1"/>
          <p:nvPr/>
        </p:nvSpPr>
        <p:spPr>
          <a:xfrm>
            <a:off x="6262486" y="4618104"/>
            <a:ext cx="3450131" cy="646331"/>
          </a:xfrm>
          <a:prstGeom prst="rect">
            <a:avLst/>
          </a:prstGeom>
          <a:noFill/>
        </p:spPr>
        <p:txBody>
          <a:bodyPr wrap="square" rtlCol="0">
            <a:spAutoFit/>
          </a:bodyPr>
          <a:lstStyle/>
          <a:p>
            <a:r>
              <a:rPr lang="en-US" b="1" dirty="0">
                <a:solidFill>
                  <a:schemeClr val="bg1"/>
                </a:solidFill>
              </a:rPr>
              <a:t>Available at DairyCouncilofCA.org/DAL</a:t>
            </a:r>
          </a:p>
        </p:txBody>
      </p:sp>
      <p:sp>
        <p:nvSpPr>
          <p:cNvPr id="19" name="TextBox 18">
            <a:extLst>
              <a:ext uri="{FF2B5EF4-FFF2-40B4-BE49-F238E27FC236}">
                <a16:creationId xmlns:a16="http://schemas.microsoft.com/office/drawing/2014/main" id="{350F0D47-33EB-B056-AE17-82338EDB1468}"/>
              </a:ext>
            </a:extLst>
          </p:cNvPr>
          <p:cNvSpPr txBox="1"/>
          <p:nvPr/>
        </p:nvSpPr>
        <p:spPr>
          <a:xfrm>
            <a:off x="203200" y="641349"/>
            <a:ext cx="1649186" cy="619657"/>
          </a:xfrm>
          <a:prstGeom prst="rect">
            <a:avLst/>
          </a:prstGeom>
          <a:noFill/>
        </p:spPr>
        <p:txBody>
          <a:bodyPr wrap="square" rtlCol="0">
            <a:spAutoFit/>
          </a:bodyPr>
          <a:lstStyle/>
          <a:p>
            <a:pPr>
              <a:lnSpc>
                <a:spcPct val="70000"/>
              </a:lnSpc>
            </a:pPr>
            <a:r>
              <a:rPr lang="en-US" sz="1600" dirty="0">
                <a:solidFill>
                  <a:schemeClr val="bg1"/>
                </a:solidFill>
              </a:rPr>
              <a:t>TOPIC 3</a:t>
            </a:r>
          </a:p>
          <a:p>
            <a:pPr>
              <a:lnSpc>
                <a:spcPct val="70000"/>
              </a:lnSpc>
            </a:pPr>
            <a:r>
              <a:rPr lang="en-US" b="1" dirty="0">
                <a:solidFill>
                  <a:schemeClr val="bg1"/>
                </a:solidFill>
              </a:rPr>
              <a:t>LESSON </a:t>
            </a:r>
            <a:r>
              <a:rPr lang="en-US" sz="3200" b="1" dirty="0">
                <a:solidFill>
                  <a:schemeClr val="bg1"/>
                </a:solidFill>
              </a:rPr>
              <a:t>4</a:t>
            </a:r>
          </a:p>
        </p:txBody>
      </p:sp>
    </p:spTree>
    <p:extLst>
      <p:ext uri="{BB962C8B-B14F-4D97-AF65-F5344CB8AC3E}">
        <p14:creationId xmlns:p14="http://schemas.microsoft.com/office/powerpoint/2010/main" val="1770818922"/>
      </p:ext>
    </p:extLst>
  </p:cSld>
  <p:clrMapOvr>
    <a:masterClrMapping/>
  </p:clrMapOvr>
</p:sld>
</file>

<file path=ppt/theme/theme1.xml><?xml version="1.0" encoding="utf-8"?>
<a:theme xmlns:a="http://schemas.openxmlformats.org/drawingml/2006/main" name="Office Theme">
  <a:themeElements>
    <a:clrScheme name="Explore Nutrition">
      <a:dk1>
        <a:srgbClr val="000000"/>
      </a:dk1>
      <a:lt1>
        <a:sysClr val="window" lastClr="FFFFFF"/>
      </a:lt1>
      <a:dk2>
        <a:srgbClr val="0D426B"/>
      </a:dk2>
      <a:lt2>
        <a:srgbClr val="FFFFFF"/>
      </a:lt2>
      <a:accent1>
        <a:srgbClr val="0076BB"/>
      </a:accent1>
      <a:accent2>
        <a:srgbClr val="00AA50"/>
      </a:accent2>
      <a:accent3>
        <a:srgbClr val="804496"/>
      </a:accent3>
      <a:accent4>
        <a:srgbClr val="F4B235"/>
      </a:accent4>
      <a:accent5>
        <a:srgbClr val="E67324"/>
      </a:accent5>
      <a:accent6>
        <a:srgbClr val="DF2826"/>
      </a:accent6>
      <a:hlink>
        <a:srgbClr val="0076BB"/>
      </a:hlink>
      <a:folHlink>
        <a:srgbClr val="0D426B"/>
      </a:folHlink>
    </a:clrScheme>
    <a:fontScheme name="Custom 3">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1B3E77380D68B40BD1D19CC669648A2" ma:contentTypeVersion="7" ma:contentTypeDescription="Create a new document." ma:contentTypeScope="" ma:versionID="2e35a274c832ee076e17627f7a1ec25d">
  <xsd:schema xmlns:xsd="http://www.w3.org/2001/XMLSchema" xmlns:xs="http://www.w3.org/2001/XMLSchema" xmlns:p="http://schemas.microsoft.com/office/2006/metadata/properties" xmlns:ns2="ff431e52-2abf-42d9-bfd0-5a984a033e7a" targetNamespace="http://schemas.microsoft.com/office/2006/metadata/properties" ma:root="true" ma:fieldsID="3182c637542b02810132222353fdad7c" ns2:_="">
    <xsd:import namespace="ff431e52-2abf-42d9-bfd0-5a984a033e7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431e52-2abf-42d9-bfd0-5a984a033e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8E1A871-6745-49CE-863C-EF8F8848DE7D}"/>
</file>

<file path=customXml/itemProps2.xml><?xml version="1.0" encoding="utf-8"?>
<ds:datastoreItem xmlns:ds="http://schemas.openxmlformats.org/officeDocument/2006/customXml" ds:itemID="{0381FB3E-17F4-4DF1-BFA8-9791A6C3DFDE}"/>
</file>

<file path=customXml/itemProps3.xml><?xml version="1.0" encoding="utf-8"?>
<ds:datastoreItem xmlns:ds="http://schemas.openxmlformats.org/officeDocument/2006/customXml" ds:itemID="{23162D32-2590-431D-8EFF-0A0DB3AB6364}"/>
</file>

<file path=docProps/app.xml><?xml version="1.0" encoding="utf-8"?>
<Properties xmlns="http://schemas.openxmlformats.org/officeDocument/2006/extended-properties" xmlns:vt="http://schemas.openxmlformats.org/officeDocument/2006/docPropsVTypes">
  <TotalTime>8896</TotalTime>
  <Words>5572</Words>
  <Application>Microsoft Office PowerPoint</Application>
  <PresentationFormat>Widescreen</PresentationFormat>
  <Paragraphs>884</Paragraphs>
  <Slides>140</Slides>
  <Notes>12</Notes>
  <HiddenSlides>0</HiddenSlides>
  <MMClips>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140</vt:i4>
      </vt:variant>
    </vt:vector>
  </HeadingPairs>
  <TitlesOfParts>
    <vt:vector size="145" baseType="lpstr">
      <vt:lpstr>Wingdings 2</vt:lpstr>
      <vt:lpstr>Aptos</vt:lpstr>
      <vt:lpstr>Arial</vt:lpstr>
      <vt:lpstr>Montserrat</vt:lpstr>
      <vt:lpstr>Office Theme</vt:lpstr>
      <vt:lpstr>PowerPoint Presentation</vt:lpstr>
      <vt:lpstr>PowerPoint Presentation</vt:lpstr>
      <vt:lpstr>LESSON 1  FOOD GROUP POWER</vt:lpstr>
      <vt:lpstr>PowerPoint Presentation</vt:lpstr>
      <vt:lpstr>PowerPoint Presentation</vt:lpstr>
      <vt:lpstr>What Does It Mean to Be Healthy?</vt:lpstr>
      <vt:lpstr>What Does It Mean to Be Healthy?</vt:lpstr>
      <vt:lpstr>PowerPoint Presentation</vt:lpstr>
      <vt:lpstr>What Do You Know About Food Groups?</vt:lpstr>
      <vt:lpstr>PowerPoint Presentation</vt:lpstr>
      <vt:lpstr>Food Groups</vt:lpstr>
      <vt:lpstr>Food Groups: Dairy</vt:lpstr>
      <vt:lpstr>Food Groups: Vegetables</vt:lpstr>
      <vt:lpstr>Food Groups: Fruit</vt:lpstr>
      <vt:lpstr>Food Groups: Grains</vt:lpstr>
      <vt:lpstr>Food Groups: Proteins</vt:lpstr>
      <vt:lpstr>What Do You Know About Food Groups?</vt:lpstr>
      <vt:lpstr>PowerPoint Presentation</vt:lpstr>
      <vt:lpstr>LESSON 2  NUTRIENTS TO THE RESCUE</vt:lpstr>
      <vt:lpstr>PowerPoint Presentation</vt:lpstr>
      <vt:lpstr>PowerPoint Presentation</vt:lpstr>
      <vt:lpstr>PowerPoint Presentation</vt:lpstr>
      <vt:lpstr>PowerPoint Presentation</vt:lpstr>
      <vt:lpstr>Meet the Nutrient Team!</vt:lpstr>
      <vt:lpstr>Meet the Nutrient Team!</vt:lpstr>
      <vt:lpstr>Meet the Nutrient Team!</vt:lpstr>
      <vt:lpstr>Meet the Nutrient Team!</vt:lpstr>
      <vt:lpstr>Meet the Nutrient Team!</vt:lpstr>
      <vt:lpstr>Meet the Nutrient Team!</vt:lpstr>
      <vt:lpstr>Meet the Nutrient Team!</vt:lpstr>
      <vt:lpstr>Comic Strip:  Nutrients to the Rescue</vt:lpstr>
      <vt:lpstr>PowerPoint Presentation</vt:lpstr>
      <vt:lpstr>LESSON 3  FOOD AROUND THE WORLD</vt:lpstr>
      <vt:lpstr>PowerPoint Presentation</vt:lpstr>
      <vt:lpstr>PowerPoint Presentation</vt:lpstr>
      <vt:lpstr>PowerPoint Presentation</vt:lpstr>
      <vt:lpstr>PowerPoint Presentation</vt:lpstr>
      <vt:lpstr>Class Poll and Discussion</vt:lpstr>
      <vt:lpstr>Where in the World?</vt:lpstr>
      <vt:lpstr>Where in the World?</vt:lpstr>
      <vt:lpstr>Where in the World?</vt:lpstr>
      <vt:lpstr>Where in the World?</vt:lpstr>
      <vt:lpstr>Where in the World?</vt:lpstr>
      <vt:lpstr>Where in the World?</vt:lpstr>
      <vt:lpstr>Where in the World?</vt:lpstr>
      <vt:lpstr>Where in the World?</vt:lpstr>
      <vt:lpstr>Where in the World?</vt:lpstr>
      <vt:lpstr>Where in the World?</vt:lpstr>
      <vt:lpstr>Where in the World?</vt:lpstr>
      <vt:lpstr>Where in the World?</vt:lpstr>
      <vt:lpstr>Where in the World?</vt:lpstr>
      <vt:lpstr>Where in the World?</vt:lpstr>
      <vt:lpstr>Where in the World?</vt:lpstr>
      <vt:lpstr>Where in the World?</vt:lpstr>
      <vt:lpstr>Where in the World?</vt:lpstr>
      <vt:lpstr>Where in the World?</vt:lpstr>
      <vt:lpstr>Where in the World?</vt:lpstr>
      <vt:lpstr>PowerPoint Presentation</vt:lpstr>
      <vt:lpstr>LESSON 4  FOODS WORK TOGETHER</vt:lpstr>
      <vt:lpstr>PowerPoint Presentation</vt:lpstr>
      <vt:lpstr>PowerPoint Presentation</vt:lpstr>
      <vt:lpstr>PowerPoint Presentation</vt:lpstr>
      <vt:lpstr>Build a Meal</vt:lpstr>
      <vt:lpstr>Build a Meal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Nutrition Facts Label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Guess the Mystery Label</vt:lpstr>
      <vt:lpstr>Guess the Mystery Label</vt:lpstr>
      <vt:lpstr>Guess the Mystery Label</vt:lpstr>
      <vt:lpstr>Guess the Mystery Label</vt:lpstr>
      <vt:lpstr>Guess the Mystery Label</vt:lpstr>
      <vt:lpstr>Guess the Mystery Label</vt:lpstr>
      <vt:lpstr>PowerPoint Presentation</vt:lpstr>
      <vt:lpstr>PowerPoint Presentation</vt:lpstr>
      <vt:lpstr>PowerPoint Presentation</vt:lpstr>
      <vt:lpstr>PowerPoint Presentation</vt:lpstr>
      <vt:lpstr>Discussion</vt:lpstr>
      <vt:lpstr>Where Do You Learn New Information? </vt:lpstr>
      <vt:lpstr>Where Do You Learn New Information? </vt:lpstr>
      <vt:lpstr>PowerPoint Presentation</vt:lpstr>
      <vt:lpstr>Information Checklist</vt:lpstr>
      <vt:lpstr>Information Checklist</vt:lpstr>
      <vt:lpstr>Information Checklist</vt:lpstr>
      <vt:lpstr>Information Checklist</vt:lpstr>
      <vt:lpstr>PowerPoint Presentation</vt:lpstr>
      <vt:lpstr>PowerPoint Presentation</vt:lpstr>
      <vt:lpstr>PowerPoint Presentation</vt:lpstr>
      <vt:lpstr>PowerPoint Presentation</vt:lpstr>
      <vt:lpstr>PowerPoint Presentation</vt:lpstr>
      <vt:lpstr>PowerPoint Presentation</vt:lpstr>
      <vt:lpstr>Let’s Make Predictions</vt:lpstr>
      <vt:lpstr>Let’s Make Predictions</vt:lpstr>
      <vt:lpstr>Let’s Make Predictions</vt:lpstr>
      <vt:lpstr>Let’s Make Predictions</vt:lpstr>
      <vt:lpstr>Let’s Make Predictions</vt:lpstr>
      <vt:lpstr>Let’s Make Predictions</vt:lpstr>
      <vt:lpstr>Let’s Make Predictions</vt:lpstr>
      <vt:lpstr>Let’s Make Predictions</vt:lpstr>
      <vt:lpstr>Let’s Make Predictions</vt:lpstr>
      <vt:lpstr>Let’s Make Predictions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Secret City inside the Gut</vt:lpstr>
      <vt:lpstr>The Secret City inside the Gut</vt:lpstr>
      <vt:lpstr>The Secret City inside the Gut</vt:lpstr>
      <vt:lpstr>The Secret City inside the Gut</vt:lpstr>
      <vt:lpstr>The Secret City inside the Gut</vt:lpstr>
      <vt:lpstr>PowerPoint Presentation</vt:lpstr>
      <vt:lpstr>PowerPoint Presentation</vt:lpstr>
      <vt:lpstr>PowerPoint Presentation</vt:lpstr>
      <vt:lpstr>PowerPoint Presentation</vt:lpstr>
      <vt:lpstr>PowerPoint Presentation</vt:lpstr>
      <vt:lpstr>Food Package Investigation</vt:lpstr>
      <vt:lpstr>Food Package Investigation</vt:lpstr>
      <vt:lpstr>Reflect</vt:lpstr>
      <vt:lpstr>PowerPoint Presentation</vt:lpstr>
      <vt:lpstr>PowerPoint Presentation</vt:lpstr>
      <vt:lpstr>PowerPoint Presentation</vt:lpstr>
      <vt:lpstr>PowerPoint Presentation</vt:lpstr>
      <vt:lpstr>PowerPoint Presentation</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Kim Marquardt</dc:creator>
  <cp:lastModifiedBy>Tracy Mendez</cp:lastModifiedBy>
  <cp:revision>73</cp:revision>
  <dcterms:created xsi:type="dcterms:W3CDTF">2026-08-16T19:39:14Z</dcterms:created>
  <dcterms:modified xsi:type="dcterms:W3CDTF">2026-09-16T19:25:04Z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0x010100D1B3E77380D68B40BD1D19CC669648A2</vt:lpwstr>
  </property>
</Properties>
</file>