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4DC512-6974-4D75-87EE-45E74B6216DF}">
  <a:tblStyle styleId="{1E4DC512-6974-4D75-87EE-45E74B6216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4598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30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475c6017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475c6017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81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475c6017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475c6017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61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75c6017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75c6017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71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475c6017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475c6017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96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475c6017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475c6017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15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475c6017e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475c6017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6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475c6017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475c6017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9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475c6017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475c6017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71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75c6017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75c6017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76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475c6017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475c6017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64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475c601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475c601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32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475c6017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475c6017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292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475c6017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475c6017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28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475c6017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475c6017e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68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475c601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475c601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70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475c6017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475c6017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2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475c6017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475c6017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05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475c6017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475c6017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3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475c6017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475c6017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63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475c6017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475c6017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01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475c6017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475c6017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84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2.png"/><Relationship Id="rId5" Type="http://schemas.openxmlformats.org/officeDocument/2006/relationships/image" Target="../media/image32.png"/><Relationship Id="rId10"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12"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11.png"/><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forms.gle/6XgfPzuMdyGK6NSp7"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hyperlink" Target="https://www.youtube.com/watch?v=boG0xahrWfI"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2"/>
          <p:cNvSpPr txBox="1"/>
          <p:nvPr/>
        </p:nvSpPr>
        <p:spPr>
          <a:xfrm>
            <a:off x="606825" y="4055075"/>
            <a:ext cx="6366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 smart snack has 2 or more food groups in it. A mix of food groups gives your body the most health benefits. </a:t>
            </a:r>
            <a:endParaRPr sz="1600"/>
          </a:p>
        </p:txBody>
      </p:sp>
      <p:pic>
        <p:nvPicPr>
          <p:cNvPr id="144" name="Google Shape;144;p2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p23"/>
          <p:cNvPicPr preferRelativeResize="0"/>
          <p:nvPr/>
        </p:nvPicPr>
        <p:blipFill>
          <a:blip r:embed="rId4">
            <a:alphaModFix/>
          </a:blip>
          <a:stretch>
            <a:fillRect/>
          </a:stretch>
        </p:blipFill>
        <p:spPr>
          <a:xfrm>
            <a:off x="269025" y="1637200"/>
            <a:ext cx="1330354" cy="573873"/>
          </a:xfrm>
          <a:prstGeom prst="rect">
            <a:avLst/>
          </a:prstGeom>
          <a:noFill/>
          <a:ln>
            <a:noFill/>
          </a:ln>
        </p:spPr>
      </p:pic>
      <p:pic>
        <p:nvPicPr>
          <p:cNvPr id="150" name="Google Shape;150;p23"/>
          <p:cNvPicPr preferRelativeResize="0"/>
          <p:nvPr/>
        </p:nvPicPr>
        <p:blipFill>
          <a:blip r:embed="rId5">
            <a:alphaModFix/>
          </a:blip>
          <a:stretch>
            <a:fillRect/>
          </a:stretch>
        </p:blipFill>
        <p:spPr>
          <a:xfrm>
            <a:off x="269025" y="2932414"/>
            <a:ext cx="1330354" cy="573873"/>
          </a:xfrm>
          <a:prstGeom prst="rect">
            <a:avLst/>
          </a:prstGeom>
          <a:noFill/>
          <a:ln>
            <a:noFill/>
          </a:ln>
        </p:spPr>
      </p:pic>
      <p:pic>
        <p:nvPicPr>
          <p:cNvPr id="151" name="Google Shape;151;p23"/>
          <p:cNvPicPr preferRelativeResize="0"/>
          <p:nvPr/>
        </p:nvPicPr>
        <p:blipFill>
          <a:blip r:embed="rId6">
            <a:alphaModFix/>
          </a:blip>
          <a:stretch>
            <a:fillRect/>
          </a:stretch>
        </p:blipFill>
        <p:spPr>
          <a:xfrm>
            <a:off x="269021" y="3580025"/>
            <a:ext cx="1330354" cy="573873"/>
          </a:xfrm>
          <a:prstGeom prst="rect">
            <a:avLst/>
          </a:prstGeom>
          <a:noFill/>
          <a:ln>
            <a:noFill/>
          </a:ln>
        </p:spPr>
      </p:pic>
      <p:pic>
        <p:nvPicPr>
          <p:cNvPr id="152" name="Google Shape;152;p23"/>
          <p:cNvPicPr preferRelativeResize="0"/>
          <p:nvPr/>
        </p:nvPicPr>
        <p:blipFill>
          <a:blip r:embed="rId7">
            <a:alphaModFix/>
          </a:blip>
          <a:stretch>
            <a:fillRect/>
          </a:stretch>
        </p:blipFill>
        <p:spPr>
          <a:xfrm>
            <a:off x="269021" y="4227639"/>
            <a:ext cx="1330354" cy="573873"/>
          </a:xfrm>
          <a:prstGeom prst="rect">
            <a:avLst/>
          </a:prstGeom>
          <a:noFill/>
          <a:ln>
            <a:noFill/>
          </a:ln>
        </p:spPr>
      </p:pic>
      <p:pic>
        <p:nvPicPr>
          <p:cNvPr id="153" name="Google Shape;153;p23"/>
          <p:cNvPicPr preferRelativeResize="0"/>
          <p:nvPr/>
        </p:nvPicPr>
        <p:blipFill>
          <a:blip r:embed="rId8">
            <a:alphaModFix/>
          </a:blip>
          <a:stretch>
            <a:fillRect/>
          </a:stretch>
        </p:blipFill>
        <p:spPr>
          <a:xfrm>
            <a:off x="269025" y="2284815"/>
            <a:ext cx="1330354" cy="573873"/>
          </a:xfrm>
          <a:prstGeom prst="rect">
            <a:avLst/>
          </a:prstGeom>
          <a:noFill/>
          <a:ln>
            <a:noFill/>
          </a:ln>
        </p:spPr>
      </p:pic>
      <p:sp>
        <p:nvSpPr>
          <p:cNvPr id="154" name="Google Shape;154;p23"/>
          <p:cNvSpPr txBox="1"/>
          <p:nvPr/>
        </p:nvSpPr>
        <p:spPr>
          <a:xfrm>
            <a:off x="1907125" y="1818275"/>
            <a:ext cx="3188100" cy="12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Look at the pictures of the snacks. Pick 2 food groups that are in the snack. Drag and drop the food groups next to the pictures. When you are finished put a check mark in the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55" name="Google Shape;155;p23"/>
          <p:cNvSpPr txBox="1"/>
          <p:nvPr/>
        </p:nvSpPr>
        <p:spPr>
          <a:xfrm>
            <a:off x="5509525" y="510500"/>
            <a:ext cx="1483200" cy="52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rPr>
              <a:t>Celery and</a:t>
            </a:r>
            <a:endParaRPr>
              <a:solidFill>
                <a:schemeClr val="lt1"/>
              </a:solidFill>
            </a:endParaRPr>
          </a:p>
          <a:p>
            <a:pPr marL="0" lvl="0" indent="0" algn="ctr" rtl="0">
              <a:spcBef>
                <a:spcPts val="0"/>
              </a:spcBef>
              <a:spcAft>
                <a:spcPts val="0"/>
              </a:spcAft>
              <a:buClr>
                <a:schemeClr val="dk1"/>
              </a:buClr>
              <a:buSzPts val="1100"/>
              <a:buFont typeface="Arial"/>
              <a:buNone/>
            </a:pPr>
            <a:r>
              <a:rPr lang="en">
                <a:solidFill>
                  <a:schemeClr val="lt1"/>
                </a:solidFill>
              </a:rPr>
              <a:t>peanut butter</a:t>
            </a:r>
            <a:endParaRPr>
              <a:solidFill>
                <a:schemeClr val="lt1"/>
              </a:solidFill>
            </a:endParaRPr>
          </a:p>
          <a:p>
            <a:pPr marL="0" lvl="0" indent="0" algn="l" rtl="0">
              <a:spcBef>
                <a:spcPts val="0"/>
              </a:spcBef>
              <a:spcAft>
                <a:spcPts val="0"/>
              </a:spcAft>
              <a:buNone/>
            </a:pPr>
            <a:endParaRPr/>
          </a:p>
        </p:txBody>
      </p:sp>
      <p:sp>
        <p:nvSpPr>
          <p:cNvPr id="156" name="Google Shape;156;p23"/>
          <p:cNvSpPr txBox="1"/>
          <p:nvPr/>
        </p:nvSpPr>
        <p:spPr>
          <a:xfrm>
            <a:off x="2061250" y="4227650"/>
            <a:ext cx="1175100" cy="6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Yogurt and</a:t>
            </a:r>
            <a:endParaRPr/>
          </a:p>
          <a:p>
            <a:pPr marL="0" lvl="0" indent="0" algn="l" rtl="0">
              <a:spcBef>
                <a:spcPts val="0"/>
              </a:spcBef>
              <a:spcAft>
                <a:spcPts val="0"/>
              </a:spcAft>
              <a:buNone/>
            </a:pPr>
            <a:r>
              <a:rPr lang="en"/>
              <a:t>berries</a:t>
            </a:r>
            <a:endParaRPr/>
          </a:p>
        </p:txBody>
      </p:sp>
      <p:pic>
        <p:nvPicPr>
          <p:cNvPr id="157" name="Google Shape;157;p23"/>
          <p:cNvPicPr preferRelativeResize="0"/>
          <p:nvPr/>
        </p:nvPicPr>
        <p:blipFill>
          <a:blip r:embed="rId9">
            <a:alphaModFix/>
          </a:blip>
          <a:stretch>
            <a:fillRect/>
          </a:stretch>
        </p:blipFill>
        <p:spPr>
          <a:xfrm>
            <a:off x="7615357" y="3203125"/>
            <a:ext cx="574732" cy="372552"/>
          </a:xfrm>
          <a:prstGeom prst="rect">
            <a:avLst/>
          </a:prstGeom>
          <a:noFill/>
          <a:ln>
            <a:noFill/>
          </a:ln>
        </p:spPr>
      </p:pic>
      <p:pic>
        <p:nvPicPr>
          <p:cNvPr id="158" name="Google Shape;158;p23"/>
          <p:cNvPicPr preferRelativeResize="0"/>
          <p:nvPr/>
        </p:nvPicPr>
        <p:blipFill>
          <a:blip r:embed="rId10">
            <a:alphaModFix/>
          </a:blip>
          <a:stretch>
            <a:fillRect/>
          </a:stretch>
        </p:blipFill>
        <p:spPr>
          <a:xfrm>
            <a:off x="8259188" y="3053375"/>
            <a:ext cx="501675" cy="522300"/>
          </a:xfrm>
          <a:prstGeom prst="rect">
            <a:avLst/>
          </a:prstGeom>
          <a:noFill/>
          <a:ln>
            <a:noFill/>
          </a:ln>
        </p:spPr>
      </p:pic>
      <p:pic>
        <p:nvPicPr>
          <p:cNvPr id="159" name="Google Shape;159;p23">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24">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5"/>
          <p:cNvSpPr txBox="1"/>
          <p:nvPr/>
        </p:nvSpPr>
        <p:spPr>
          <a:xfrm rot="-308221">
            <a:off x="1065617" y="1462665"/>
            <a:ext cx="6613965" cy="2059083"/>
          </a:xfrm>
          <a:prstGeom prst="rect">
            <a:avLst/>
          </a:prstGeom>
          <a:solidFill>
            <a:srgbClr val="FEBF4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Snacks are mini meals. A complete snack has 2 of the 5 food groups (for example, whole-grain crackers and hummus or apple slices and cheddar cheese).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Packaged snacks like chips and candy can give quick energy but will make you tired quickly, too. Healthy snacks give you an extra boost of long-lasting energy to help you learn, play, and grow.</a:t>
            </a:r>
            <a:endParaRPr sz="1600"/>
          </a:p>
        </p:txBody>
      </p:sp>
      <p:sp>
        <p:nvSpPr>
          <p:cNvPr id="170" name="Google Shape;170;p25"/>
          <p:cNvSpPr/>
          <p:nvPr/>
        </p:nvSpPr>
        <p:spPr>
          <a:xfrm rot="-324203">
            <a:off x="960260" y="1318413"/>
            <a:ext cx="6859079" cy="2309465"/>
          </a:xfrm>
          <a:prstGeom prst="rect">
            <a:avLst/>
          </a:prstGeom>
          <a:noFill/>
          <a:ln w="38100" cap="flat" cmpd="sng">
            <a:solidFill>
              <a:srgbClr val="FEBF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6"/>
          <p:cNvSpPr txBox="1"/>
          <p:nvPr/>
        </p:nvSpPr>
        <p:spPr>
          <a:xfrm>
            <a:off x="337125" y="1993825"/>
            <a:ext cx="1945800" cy="27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Instructions</a:t>
            </a:r>
            <a:endParaRPr b="1"/>
          </a:p>
          <a:p>
            <a:pPr marL="0" lvl="0" indent="0" algn="l" rtl="0">
              <a:spcBef>
                <a:spcPts val="0"/>
              </a:spcBef>
              <a:spcAft>
                <a:spcPts val="0"/>
              </a:spcAft>
              <a:buClr>
                <a:schemeClr val="dk1"/>
              </a:buClr>
              <a:buSzPts val="1100"/>
              <a:buFont typeface="Arial"/>
              <a:buNone/>
            </a:pPr>
            <a:r>
              <a:rPr lang="en"/>
              <a:t>Move foods from the food groups to the thumbs-up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Then move the remaining foods to the thumbs-down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177" name="Google Shape;177;p26"/>
          <p:cNvPicPr preferRelativeResize="0"/>
          <p:nvPr/>
        </p:nvPicPr>
        <p:blipFill>
          <a:blip r:embed="rId4">
            <a:alphaModFix/>
          </a:blip>
          <a:stretch>
            <a:fillRect/>
          </a:stretch>
        </p:blipFill>
        <p:spPr>
          <a:xfrm>
            <a:off x="6710175" y="2801200"/>
            <a:ext cx="1097841" cy="1044637"/>
          </a:xfrm>
          <a:prstGeom prst="rect">
            <a:avLst/>
          </a:prstGeom>
          <a:noFill/>
          <a:ln>
            <a:noFill/>
          </a:ln>
        </p:spPr>
      </p:pic>
      <p:pic>
        <p:nvPicPr>
          <p:cNvPr id="178" name="Google Shape;178;p26"/>
          <p:cNvPicPr preferRelativeResize="0"/>
          <p:nvPr/>
        </p:nvPicPr>
        <p:blipFill>
          <a:blip r:embed="rId5">
            <a:alphaModFix/>
          </a:blip>
          <a:stretch>
            <a:fillRect/>
          </a:stretch>
        </p:blipFill>
        <p:spPr>
          <a:xfrm>
            <a:off x="2832041" y="2049438"/>
            <a:ext cx="1078692" cy="1044637"/>
          </a:xfrm>
          <a:prstGeom prst="rect">
            <a:avLst/>
          </a:prstGeom>
          <a:noFill/>
          <a:ln>
            <a:noFill/>
          </a:ln>
        </p:spPr>
      </p:pic>
      <p:pic>
        <p:nvPicPr>
          <p:cNvPr id="179" name="Google Shape;179;p26"/>
          <p:cNvPicPr preferRelativeResize="0"/>
          <p:nvPr/>
        </p:nvPicPr>
        <p:blipFill>
          <a:blip r:embed="rId6">
            <a:alphaModFix/>
          </a:blip>
          <a:stretch>
            <a:fillRect/>
          </a:stretch>
        </p:blipFill>
        <p:spPr>
          <a:xfrm>
            <a:off x="3957200" y="2731113"/>
            <a:ext cx="1078692" cy="1044637"/>
          </a:xfrm>
          <a:prstGeom prst="rect">
            <a:avLst/>
          </a:prstGeom>
          <a:noFill/>
          <a:ln>
            <a:noFill/>
          </a:ln>
        </p:spPr>
      </p:pic>
      <p:pic>
        <p:nvPicPr>
          <p:cNvPr id="180" name="Google Shape;180;p26"/>
          <p:cNvPicPr preferRelativeResize="0"/>
          <p:nvPr/>
        </p:nvPicPr>
        <p:blipFill>
          <a:blip r:embed="rId7">
            <a:alphaModFix/>
          </a:blip>
          <a:stretch>
            <a:fillRect/>
          </a:stretch>
        </p:blipFill>
        <p:spPr>
          <a:xfrm>
            <a:off x="2832042" y="3540213"/>
            <a:ext cx="1078692" cy="1044637"/>
          </a:xfrm>
          <a:prstGeom prst="rect">
            <a:avLst/>
          </a:prstGeom>
          <a:noFill/>
          <a:ln>
            <a:noFill/>
          </a:ln>
        </p:spPr>
      </p:pic>
      <p:pic>
        <p:nvPicPr>
          <p:cNvPr id="181" name="Google Shape;181;p26"/>
          <p:cNvPicPr preferRelativeResize="0"/>
          <p:nvPr/>
        </p:nvPicPr>
        <p:blipFill>
          <a:blip r:embed="rId8">
            <a:alphaModFix/>
          </a:blip>
          <a:stretch>
            <a:fillRect/>
          </a:stretch>
        </p:blipFill>
        <p:spPr>
          <a:xfrm>
            <a:off x="5663733" y="1943975"/>
            <a:ext cx="1078692" cy="1044637"/>
          </a:xfrm>
          <a:prstGeom prst="rect">
            <a:avLst/>
          </a:prstGeom>
          <a:noFill/>
          <a:ln>
            <a:noFill/>
          </a:ln>
        </p:spPr>
      </p:pic>
      <p:pic>
        <p:nvPicPr>
          <p:cNvPr id="182" name="Google Shape;182;p26"/>
          <p:cNvPicPr preferRelativeResize="0"/>
          <p:nvPr/>
        </p:nvPicPr>
        <p:blipFill>
          <a:blip r:embed="rId9">
            <a:alphaModFix/>
          </a:blip>
          <a:stretch>
            <a:fillRect/>
          </a:stretch>
        </p:blipFill>
        <p:spPr>
          <a:xfrm>
            <a:off x="5548259" y="3540213"/>
            <a:ext cx="1078692" cy="1044637"/>
          </a:xfrm>
          <a:prstGeom prst="rect">
            <a:avLst/>
          </a:prstGeom>
          <a:noFill/>
          <a:ln>
            <a:noFill/>
          </a:ln>
        </p:spPr>
      </p:pic>
      <p:pic>
        <p:nvPicPr>
          <p:cNvPr id="183" name="Google Shape;183;p26"/>
          <p:cNvPicPr preferRelativeResize="0"/>
          <p:nvPr/>
        </p:nvPicPr>
        <p:blipFill>
          <a:blip r:embed="rId10">
            <a:alphaModFix/>
          </a:blip>
          <a:stretch>
            <a:fillRect/>
          </a:stretch>
        </p:blipFill>
        <p:spPr>
          <a:xfrm>
            <a:off x="7624982" y="573575"/>
            <a:ext cx="574732" cy="372552"/>
          </a:xfrm>
          <a:prstGeom prst="rect">
            <a:avLst/>
          </a:prstGeom>
          <a:noFill/>
          <a:ln>
            <a:noFill/>
          </a:ln>
        </p:spPr>
      </p:pic>
      <p:pic>
        <p:nvPicPr>
          <p:cNvPr id="184" name="Google Shape;184;p26"/>
          <p:cNvPicPr preferRelativeResize="0"/>
          <p:nvPr/>
        </p:nvPicPr>
        <p:blipFill>
          <a:blip r:embed="rId11">
            <a:alphaModFix/>
          </a:blip>
          <a:stretch>
            <a:fillRect/>
          </a:stretch>
        </p:blipFill>
        <p:spPr>
          <a:xfrm>
            <a:off x="8268813" y="423825"/>
            <a:ext cx="501675" cy="522300"/>
          </a:xfrm>
          <a:prstGeom prst="rect">
            <a:avLst/>
          </a:prstGeom>
          <a:noFill/>
          <a:ln>
            <a:noFill/>
          </a:ln>
        </p:spPr>
      </p:pic>
      <p:pic>
        <p:nvPicPr>
          <p:cNvPr id="185" name="Google Shape;185;p26">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7"/>
          <p:cNvSpPr txBox="1"/>
          <p:nvPr/>
        </p:nvSpPr>
        <p:spPr>
          <a:xfrm>
            <a:off x="1001725" y="1849350"/>
            <a:ext cx="63957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How do you decide which snacks to eat?</a:t>
            </a:r>
            <a:endParaRPr sz="1600"/>
          </a:p>
          <a:p>
            <a:pPr marL="0" lvl="0" indent="0" algn="l" rtl="0">
              <a:spcBef>
                <a:spcPts val="0"/>
              </a:spcBef>
              <a:spcAft>
                <a:spcPts val="0"/>
              </a:spcAft>
              <a:buNone/>
            </a:pPr>
            <a:r>
              <a:rPr lang="en" sz="1600"/>
              <a:t>Write what you learned about smart snacking in the box. </a:t>
            </a:r>
            <a:endParaRPr sz="1600"/>
          </a:p>
        </p:txBody>
      </p:sp>
      <p:sp>
        <p:nvSpPr>
          <p:cNvPr id="191" name="Google Shape;191;p27"/>
          <p:cNvSpPr/>
          <p:nvPr/>
        </p:nvSpPr>
        <p:spPr>
          <a:xfrm>
            <a:off x="1078775" y="2619900"/>
            <a:ext cx="6193500" cy="2080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pic>
        <p:nvPicPr>
          <p:cNvPr id="197" name="Google Shape;197;p28">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pic>
        <p:nvPicPr>
          <p:cNvPr id="202" name="Google Shape;202;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0"/>
          <p:cNvSpPr txBox="1"/>
          <p:nvPr/>
        </p:nvSpPr>
        <p:spPr>
          <a:xfrm>
            <a:off x="722400" y="2032350"/>
            <a:ext cx="7638300" cy="2822100"/>
          </a:xfrm>
          <a:prstGeom prst="rect">
            <a:avLst/>
          </a:prstGeom>
          <a:noFill/>
          <a:ln>
            <a:noFill/>
          </a:ln>
        </p:spPr>
        <p:txBody>
          <a:bodyPr spcFirstLastPara="1" wrap="square" lIns="91425" tIns="91425" rIns="91425" bIns="91425" anchor="t" anchorCtr="0">
            <a:noAutofit/>
          </a:bodyPr>
          <a:lstStyle/>
          <a:p>
            <a:pPr marL="0" lvl="0" indent="0" algn="l" rtl="0">
              <a:lnSpc>
                <a:spcPct val="250000"/>
              </a:lnSpc>
              <a:spcBef>
                <a:spcPts val="0"/>
              </a:spcBef>
              <a:spcAft>
                <a:spcPts val="0"/>
              </a:spcAft>
              <a:buClr>
                <a:schemeClr val="dk1"/>
              </a:buClr>
              <a:buSzPts val="1100"/>
              <a:buFont typeface="Arial"/>
              <a:buNone/>
            </a:pPr>
            <a:r>
              <a:rPr lang="en" sz="1800"/>
              <a:t>I will eat a snack because it helps me                                          . </a:t>
            </a:r>
            <a:endParaRPr sz="1800"/>
          </a:p>
          <a:p>
            <a:pPr marL="0" lvl="0" indent="0" algn="l" rtl="0">
              <a:lnSpc>
                <a:spcPct val="250000"/>
              </a:lnSpc>
              <a:spcBef>
                <a:spcPts val="0"/>
              </a:spcBef>
              <a:spcAft>
                <a:spcPts val="0"/>
              </a:spcAft>
              <a:buClr>
                <a:schemeClr val="dk1"/>
              </a:buClr>
              <a:buSzPts val="1100"/>
              <a:buFont typeface="Arial"/>
              <a:buNone/>
            </a:pPr>
            <a:r>
              <a:rPr lang="en" sz="1800"/>
              <a:t>My favorite healthy snack combines these 2 foods:  </a:t>
            </a:r>
            <a:endParaRPr sz="1800"/>
          </a:p>
          <a:p>
            <a:pPr marL="0" lvl="0" indent="0" algn="l" rtl="0">
              <a:lnSpc>
                <a:spcPct val="250000"/>
              </a:lnSpc>
              <a:spcBef>
                <a:spcPts val="0"/>
              </a:spcBef>
              <a:spcAft>
                <a:spcPts val="0"/>
              </a:spcAft>
              <a:buClr>
                <a:schemeClr val="dk1"/>
              </a:buClr>
              <a:buSzPts val="1100"/>
              <a:buFont typeface="Arial"/>
              <a:buNone/>
            </a:pPr>
            <a:r>
              <a:rPr lang="en" sz="1800"/>
              <a:t>and                               . I will eat a smart snack at </a:t>
            </a:r>
            <a:endParaRPr sz="1800"/>
          </a:p>
          <a:p>
            <a:pPr marL="0" lvl="0" indent="0" algn="l" rtl="0">
              <a:lnSpc>
                <a:spcPct val="250000"/>
              </a:lnSpc>
              <a:spcBef>
                <a:spcPts val="0"/>
              </a:spcBef>
              <a:spcAft>
                <a:spcPts val="0"/>
              </a:spcAft>
              <a:buNone/>
            </a:pPr>
            <a:r>
              <a:rPr lang="en" sz="1800"/>
              <a:t>                              .</a:t>
            </a:r>
            <a:endParaRPr sz="1800"/>
          </a:p>
        </p:txBody>
      </p:sp>
      <p:sp>
        <p:nvSpPr>
          <p:cNvPr id="208" name="Google Shape;208;p30"/>
          <p:cNvSpPr txBox="1"/>
          <p:nvPr/>
        </p:nvSpPr>
        <p:spPr>
          <a:xfrm>
            <a:off x="4690750" y="2025975"/>
            <a:ext cx="24948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why</a:t>
            </a:r>
            <a:endParaRPr/>
          </a:p>
        </p:txBody>
      </p:sp>
      <p:sp>
        <p:nvSpPr>
          <p:cNvPr id="209" name="Google Shape;209;p30"/>
          <p:cNvSpPr txBox="1"/>
          <p:nvPr/>
        </p:nvSpPr>
        <p:spPr>
          <a:xfrm>
            <a:off x="130820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10" name="Google Shape;210;p30"/>
          <p:cNvSpPr txBox="1"/>
          <p:nvPr/>
        </p:nvSpPr>
        <p:spPr>
          <a:xfrm>
            <a:off x="6016550" y="2704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11" name="Google Shape;211;p30"/>
          <p:cNvSpPr txBox="1"/>
          <p:nvPr/>
        </p:nvSpPr>
        <p:spPr>
          <a:xfrm>
            <a:off x="601655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where</a:t>
            </a:r>
            <a:endParaRPr/>
          </a:p>
        </p:txBody>
      </p:sp>
      <p:sp>
        <p:nvSpPr>
          <p:cNvPr id="212" name="Google Shape;212;p30"/>
          <p:cNvSpPr txBox="1"/>
          <p:nvPr/>
        </p:nvSpPr>
        <p:spPr>
          <a:xfrm>
            <a:off x="850350" y="4045275"/>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when</a:t>
            </a:r>
            <a:endParaRPr/>
          </a:p>
        </p:txBody>
      </p:sp>
      <p:pic>
        <p:nvPicPr>
          <p:cNvPr id="213" name="Google Shape;213;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31"/>
          <p:cNvSpPr txBox="1"/>
          <p:nvPr/>
        </p:nvSpPr>
        <p:spPr>
          <a:xfrm>
            <a:off x="491225" y="2013100"/>
            <a:ext cx="27741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1:</a:t>
            </a:r>
            <a:r>
              <a:rPr lang="en"/>
              <a:t> Perform the following circuit as many times as you can in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5 squats</a:t>
            </a:r>
            <a:endParaRPr/>
          </a:p>
          <a:p>
            <a:pPr marL="0" lvl="0" indent="0" algn="l" rtl="0">
              <a:spcBef>
                <a:spcPts val="0"/>
              </a:spcBef>
              <a:spcAft>
                <a:spcPts val="0"/>
              </a:spcAft>
              <a:buClr>
                <a:schemeClr val="dk1"/>
              </a:buClr>
              <a:buSzPts val="1100"/>
              <a:buFont typeface="Arial"/>
              <a:buNone/>
            </a:pPr>
            <a:r>
              <a:rPr lang="en"/>
              <a:t>5 squat jumps</a:t>
            </a:r>
            <a:endParaRPr/>
          </a:p>
          <a:p>
            <a:pPr marL="0" lvl="0" indent="0" algn="l" rtl="0">
              <a:spcBef>
                <a:spcPts val="0"/>
              </a:spcBef>
              <a:spcAft>
                <a:spcPts val="0"/>
              </a:spcAft>
              <a:buClr>
                <a:schemeClr val="dk1"/>
              </a:buClr>
              <a:buSzPts val="1100"/>
              <a:buFont typeface="Arial"/>
              <a:buNone/>
            </a:pPr>
            <a:r>
              <a:rPr lang="en"/>
              <a:t>5 jumping jacks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19" name="Google Shape;219;p31"/>
          <p:cNvSpPr txBox="1"/>
          <p:nvPr/>
        </p:nvSpPr>
        <p:spPr>
          <a:xfrm>
            <a:off x="3583100" y="2013100"/>
            <a:ext cx="32652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2:</a:t>
            </a:r>
            <a:r>
              <a:rPr lang="en"/>
              <a:t> Rest for 5 minutes.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3:</a:t>
            </a:r>
            <a:r>
              <a:rPr lang="en"/>
              <a:t> Now run in place as fast as you can for 1 minute without stopping.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4:</a:t>
            </a:r>
            <a:r>
              <a:rPr lang="en"/>
              <a:t> Repeat Step 1 for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20" name="Google Shape;220;p31"/>
          <p:cNvSpPr txBox="1"/>
          <p:nvPr/>
        </p:nvSpPr>
        <p:spPr>
          <a:xfrm>
            <a:off x="5614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21" name="Google Shape;221;p31"/>
          <p:cNvSpPr txBox="1"/>
          <p:nvPr/>
        </p:nvSpPr>
        <p:spPr>
          <a:xfrm>
            <a:off x="36609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22" name="Google Shape;222;p31"/>
          <p:cNvSpPr txBox="1"/>
          <p:nvPr/>
        </p:nvSpPr>
        <p:spPr>
          <a:xfrm>
            <a:off x="6068175" y="3900750"/>
            <a:ext cx="15123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5:</a:t>
            </a:r>
            <a:r>
              <a:rPr lang="en"/>
              <a:t> Compare your results.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23" name="Google Shape;223;p31"/>
          <p:cNvPicPr preferRelativeResize="0"/>
          <p:nvPr/>
        </p:nvPicPr>
        <p:blipFill>
          <a:blip r:embed="rId4">
            <a:alphaModFix/>
          </a:blip>
          <a:stretch>
            <a:fillRect/>
          </a:stretch>
        </p:blipFill>
        <p:spPr>
          <a:xfrm>
            <a:off x="6848300" y="831225"/>
            <a:ext cx="1985932" cy="1634575"/>
          </a:xfrm>
          <a:prstGeom prst="rect">
            <a:avLst/>
          </a:prstGeom>
          <a:noFill/>
          <a:ln>
            <a:noFill/>
          </a:ln>
        </p:spPr>
      </p:pic>
      <p:pic>
        <p:nvPicPr>
          <p:cNvPr id="224" name="Google Shape;224;p31"/>
          <p:cNvPicPr preferRelativeResize="0"/>
          <p:nvPr/>
        </p:nvPicPr>
        <p:blipFill>
          <a:blip r:embed="rId5">
            <a:alphaModFix/>
          </a:blip>
          <a:stretch>
            <a:fillRect/>
          </a:stretch>
        </p:blipFill>
        <p:spPr>
          <a:xfrm>
            <a:off x="5613750" y="4190586"/>
            <a:ext cx="367725" cy="268133"/>
          </a:xfrm>
          <a:prstGeom prst="rect">
            <a:avLst/>
          </a:prstGeom>
          <a:noFill/>
          <a:ln>
            <a:noFill/>
          </a:ln>
        </p:spPr>
      </p:pic>
      <p:pic>
        <p:nvPicPr>
          <p:cNvPr id="225" name="Google Shape;225;p31">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59" name="Google Shape;59;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2"/>
          <p:cNvSpPr txBox="1"/>
          <p:nvPr/>
        </p:nvSpPr>
        <p:spPr>
          <a:xfrm>
            <a:off x="1040275" y="1916850"/>
            <a:ext cx="6944700" cy="13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The first 2 minutes were easier than the second. You had more energy the first time since you did not run in place to start. This is similar to choosing snacks. Snacks from the food groups will give you energy that lasts a long time, while foods high in sugar, salt, and fat will give you quick energy but leave you feeling tired shortly afterward. </a:t>
            </a:r>
            <a:endParaRPr sz="1600"/>
          </a:p>
        </p:txBody>
      </p:sp>
      <p:pic>
        <p:nvPicPr>
          <p:cNvPr id="231" name="Google Shape;231;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236" name="Google Shape;236;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34"/>
          <p:cNvSpPr txBox="1"/>
          <p:nvPr/>
        </p:nvSpPr>
        <p:spPr>
          <a:xfrm>
            <a:off x="1613225" y="2103025"/>
            <a:ext cx="5380800" cy="84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rgbClr val="000000"/>
              </a:buClr>
              <a:buSzPts val="1100"/>
              <a:buFont typeface="Arial"/>
              <a:buNone/>
            </a:pPr>
            <a:r>
              <a:rPr lang="en" b="1">
                <a:solidFill>
                  <a:srgbClr val="202124"/>
                </a:solidFill>
                <a:highlight>
                  <a:srgbClr val="FFFFFF"/>
                </a:highlight>
              </a:rPr>
              <a:t>Take this short </a:t>
            </a:r>
            <a:r>
              <a:rPr lang="en" b="1" u="sng">
                <a:solidFill>
                  <a:srgbClr val="0097A7"/>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Check</a:t>
            </a:r>
            <a:r>
              <a:rPr lang="en" b="1">
                <a:solidFill>
                  <a:srgbClr val="202124"/>
                </a:solidFill>
                <a:highlight>
                  <a:srgbClr val="FFFFFF"/>
                </a:highlight>
              </a:rPr>
              <a:t> to share what you learned. </a:t>
            </a:r>
            <a:endParaRPr/>
          </a:p>
        </p:txBody>
      </p:sp>
      <p:pic>
        <p:nvPicPr>
          <p:cNvPr id="242" name="Google Shape;242;p34">
            <a:hlinkClick r:id=""/>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5">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65" name="Google Shape;65;p15">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66" name="Google Shape;66;p15">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67" name="Google Shape;67;p15"/>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p:nvPr/>
        </p:nvSpPr>
        <p:spPr>
          <a:xfrm>
            <a:off x="1232900" y="2119050"/>
            <a:ext cx="3698700" cy="24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Snacks are like mini meals that can help fuel your body throughout the day.</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A healthy snack has foods from at least 2 of the 5 food groups. For example, a granola bar and fresh fruit or vegetables includes foods from the Grains group and the Fruits or Vegetables group.</a:t>
            </a:r>
            <a:endParaRPr sz="1600"/>
          </a:p>
        </p:txBody>
      </p:sp>
      <p:pic>
        <p:nvPicPr>
          <p:cNvPr id="73" name="Google Shape;73;p16"/>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74" name="Google Shape;74;p16"/>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75" name="Google Shape;75;p16"/>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76" name="Google Shape;76;p16"/>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77" name="Google Shape;77;p16"/>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78" name="Google Shape;78;p16"/>
          <p:cNvPicPr preferRelativeResize="0"/>
          <p:nvPr/>
        </p:nvPicPr>
        <p:blipFill>
          <a:blip r:embed="rId4">
            <a:alphaModFix/>
          </a:blip>
          <a:stretch>
            <a:fillRect/>
          </a:stretch>
        </p:blipFill>
        <p:spPr>
          <a:xfrm>
            <a:off x="694825" y="3011600"/>
            <a:ext cx="412350" cy="412350"/>
          </a:xfrm>
          <a:prstGeom prst="rect">
            <a:avLst/>
          </a:prstGeom>
          <a:noFill/>
          <a:ln>
            <a:noFill/>
          </a:ln>
        </p:spPr>
      </p:pic>
      <p:pic>
        <p:nvPicPr>
          <p:cNvPr id="79" name="Google Shape;79;p16">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7"/>
          <p:cNvSpPr txBox="1"/>
          <p:nvPr/>
        </p:nvSpPr>
        <p:spPr>
          <a:xfrm>
            <a:off x="1223275" y="2091725"/>
            <a:ext cx="4238100" cy="20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Cookies and chips are high in salt, sugar, and fat. Instead, reach for foods from the food groups as a healthy snack choice. </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You can help shop for healthy snacks. Talk to your parents about making healthy snack choices together. </a:t>
            </a:r>
            <a:endParaRPr sz="1600"/>
          </a:p>
        </p:txBody>
      </p:sp>
      <p:pic>
        <p:nvPicPr>
          <p:cNvPr id="85" name="Google Shape;85;p17"/>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86" name="Google Shape;86;p17"/>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87" name="Google Shape;87;p17"/>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88" name="Google Shape;88;p17"/>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89" name="Google Shape;89;p17"/>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90" name="Google Shape;90;p17"/>
          <p:cNvPicPr preferRelativeResize="0"/>
          <p:nvPr/>
        </p:nvPicPr>
        <p:blipFill>
          <a:blip r:embed="rId4">
            <a:alphaModFix/>
          </a:blip>
          <a:stretch>
            <a:fillRect/>
          </a:stretch>
        </p:blipFill>
        <p:spPr>
          <a:xfrm>
            <a:off x="694825" y="3194600"/>
            <a:ext cx="412350" cy="412350"/>
          </a:xfrm>
          <a:prstGeom prst="rect">
            <a:avLst/>
          </a:prstGeom>
          <a:noFill/>
          <a:ln>
            <a:noFill/>
          </a:ln>
        </p:spPr>
      </p:pic>
      <p:pic>
        <p:nvPicPr>
          <p:cNvPr id="91" name="Google Shape;91;p1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8"/>
          <p:cNvSpPr txBox="1"/>
          <p:nvPr/>
        </p:nvSpPr>
        <p:spPr>
          <a:xfrm>
            <a:off x="828325" y="1916775"/>
            <a:ext cx="4641300" cy="21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Snacks are mini meals that give you energy and help you learn, play, and grow. Explore how snacks from the food groups help you stay focused and fill you up between meals by following the link to watch the Why Eat Healthy Snacks video. </a:t>
            </a:r>
            <a:endParaRPr sz="1900"/>
          </a:p>
        </p:txBody>
      </p:sp>
      <p:pic>
        <p:nvPicPr>
          <p:cNvPr id="97" name="Google Shape;97;p18">
            <a:hlinkClick r:id="rId4"/>
          </p:cNvPr>
          <p:cNvPicPr preferRelativeResize="0"/>
          <p:nvPr/>
        </p:nvPicPr>
        <p:blipFill>
          <a:blip r:embed="rId5">
            <a:alphaModFix/>
          </a:blip>
          <a:stretch>
            <a:fillRect/>
          </a:stretch>
        </p:blipFill>
        <p:spPr>
          <a:xfrm>
            <a:off x="5469648" y="520100"/>
            <a:ext cx="3276675" cy="2263525"/>
          </a:xfrm>
          <a:prstGeom prst="rect">
            <a:avLst/>
          </a:prstGeom>
          <a:noFill/>
          <a:ln>
            <a:noFill/>
          </a:ln>
        </p:spPr>
      </p:pic>
      <p:pic>
        <p:nvPicPr>
          <p:cNvPr id="98" name="Google Shape;98;p18">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9"/>
          <p:cNvSpPr txBox="1"/>
          <p:nvPr/>
        </p:nvSpPr>
        <p:spPr>
          <a:xfrm>
            <a:off x="452700" y="1772300"/>
            <a:ext cx="1589400" cy="30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How do you feel BEFORE you eat a snack?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Drag your choices to the box on the right.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104" name="Google Shape;104;p19"/>
          <p:cNvPicPr preferRelativeResize="0"/>
          <p:nvPr/>
        </p:nvPicPr>
        <p:blipFill>
          <a:blip r:embed="rId4">
            <a:alphaModFix/>
          </a:blip>
          <a:stretch>
            <a:fillRect/>
          </a:stretch>
        </p:blipFill>
        <p:spPr>
          <a:xfrm>
            <a:off x="2130613" y="4019300"/>
            <a:ext cx="1217306" cy="816003"/>
          </a:xfrm>
          <a:prstGeom prst="rect">
            <a:avLst/>
          </a:prstGeom>
          <a:noFill/>
          <a:ln>
            <a:noFill/>
          </a:ln>
        </p:spPr>
      </p:pic>
      <p:pic>
        <p:nvPicPr>
          <p:cNvPr id="105" name="Google Shape;105;p19"/>
          <p:cNvPicPr preferRelativeResize="0"/>
          <p:nvPr/>
        </p:nvPicPr>
        <p:blipFill>
          <a:blip r:embed="rId5">
            <a:alphaModFix/>
          </a:blip>
          <a:stretch>
            <a:fillRect/>
          </a:stretch>
        </p:blipFill>
        <p:spPr>
          <a:xfrm>
            <a:off x="3436425" y="3612495"/>
            <a:ext cx="1284191" cy="1036725"/>
          </a:xfrm>
          <a:prstGeom prst="rect">
            <a:avLst/>
          </a:prstGeom>
          <a:noFill/>
          <a:ln>
            <a:noFill/>
          </a:ln>
        </p:spPr>
      </p:pic>
      <p:pic>
        <p:nvPicPr>
          <p:cNvPr id="106" name="Google Shape;106;p19"/>
          <p:cNvPicPr preferRelativeResize="0"/>
          <p:nvPr/>
        </p:nvPicPr>
        <p:blipFill>
          <a:blip r:embed="rId6">
            <a:alphaModFix/>
          </a:blip>
          <a:stretch>
            <a:fillRect/>
          </a:stretch>
        </p:blipFill>
        <p:spPr>
          <a:xfrm>
            <a:off x="2685094" y="3041975"/>
            <a:ext cx="1538353" cy="461510"/>
          </a:xfrm>
          <a:prstGeom prst="rect">
            <a:avLst/>
          </a:prstGeom>
          <a:noFill/>
          <a:ln>
            <a:noFill/>
          </a:ln>
        </p:spPr>
      </p:pic>
      <p:pic>
        <p:nvPicPr>
          <p:cNvPr id="107" name="Google Shape;107;p19"/>
          <p:cNvPicPr preferRelativeResize="0"/>
          <p:nvPr/>
        </p:nvPicPr>
        <p:blipFill>
          <a:blip r:embed="rId7">
            <a:alphaModFix/>
          </a:blip>
          <a:stretch>
            <a:fillRect/>
          </a:stretch>
        </p:blipFill>
        <p:spPr>
          <a:xfrm>
            <a:off x="3083681" y="1437577"/>
            <a:ext cx="1558419" cy="936397"/>
          </a:xfrm>
          <a:prstGeom prst="rect">
            <a:avLst/>
          </a:prstGeom>
          <a:noFill/>
          <a:ln>
            <a:noFill/>
          </a:ln>
        </p:spPr>
      </p:pic>
      <p:pic>
        <p:nvPicPr>
          <p:cNvPr id="108" name="Google Shape;108;p19"/>
          <p:cNvPicPr preferRelativeResize="0"/>
          <p:nvPr/>
        </p:nvPicPr>
        <p:blipFill>
          <a:blip r:embed="rId8">
            <a:alphaModFix/>
          </a:blip>
          <a:stretch>
            <a:fillRect/>
          </a:stretch>
        </p:blipFill>
        <p:spPr>
          <a:xfrm>
            <a:off x="2042100" y="2319599"/>
            <a:ext cx="1484845" cy="722363"/>
          </a:xfrm>
          <a:prstGeom prst="rect">
            <a:avLst/>
          </a:prstGeom>
          <a:noFill/>
          <a:ln>
            <a:noFill/>
          </a:ln>
        </p:spPr>
      </p:pic>
      <p:pic>
        <p:nvPicPr>
          <p:cNvPr id="109" name="Google Shape;109;p19"/>
          <p:cNvPicPr preferRelativeResize="0"/>
          <p:nvPr/>
        </p:nvPicPr>
        <p:blipFill>
          <a:blip r:embed="rId9">
            <a:alphaModFix/>
          </a:blip>
          <a:stretch>
            <a:fillRect/>
          </a:stretch>
        </p:blipFill>
        <p:spPr>
          <a:xfrm>
            <a:off x="7625007" y="710050"/>
            <a:ext cx="574732" cy="372552"/>
          </a:xfrm>
          <a:prstGeom prst="rect">
            <a:avLst/>
          </a:prstGeom>
          <a:noFill/>
          <a:ln>
            <a:noFill/>
          </a:ln>
        </p:spPr>
      </p:pic>
      <p:pic>
        <p:nvPicPr>
          <p:cNvPr id="110" name="Google Shape;110;p19"/>
          <p:cNvPicPr preferRelativeResize="0"/>
          <p:nvPr/>
        </p:nvPicPr>
        <p:blipFill>
          <a:blip r:embed="rId10">
            <a:alphaModFix/>
          </a:blip>
          <a:stretch>
            <a:fillRect/>
          </a:stretch>
        </p:blipFill>
        <p:spPr>
          <a:xfrm>
            <a:off x="8268838" y="560300"/>
            <a:ext cx="501675" cy="522300"/>
          </a:xfrm>
          <a:prstGeom prst="rect">
            <a:avLst/>
          </a:prstGeom>
          <a:noFill/>
          <a:ln>
            <a:noFill/>
          </a:ln>
        </p:spPr>
      </p:pic>
      <p:pic>
        <p:nvPicPr>
          <p:cNvPr id="111" name="Google Shape;111;p19">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p:nvPr/>
        </p:nvSpPr>
        <p:spPr>
          <a:xfrm>
            <a:off x="2417625" y="2070875"/>
            <a:ext cx="5769600" cy="12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Think about your snack choices, what you chose either today or yesterday. On the next slide, fill in what you ate and how you felt after you ate your snack. </a:t>
            </a:r>
            <a:endParaRPr sz="1800"/>
          </a:p>
        </p:txBody>
      </p:sp>
      <p:pic>
        <p:nvPicPr>
          <p:cNvPr id="117" name="Google Shape;117;p2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1"/>
          <p:cNvSpPr txBox="1"/>
          <p:nvPr/>
        </p:nvSpPr>
        <p:spPr>
          <a:xfrm>
            <a:off x="6530500" y="250425"/>
            <a:ext cx="1752900" cy="11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Drag an emoji that shows how you felt after eating your snack.</a:t>
            </a:r>
            <a:endParaRPr>
              <a:solidFill>
                <a:schemeClr val="lt1"/>
              </a:solidFill>
            </a:endParaRPr>
          </a:p>
        </p:txBody>
      </p:sp>
      <p:pic>
        <p:nvPicPr>
          <p:cNvPr id="123" name="Google Shape;123;p21"/>
          <p:cNvPicPr preferRelativeResize="0"/>
          <p:nvPr/>
        </p:nvPicPr>
        <p:blipFill>
          <a:blip r:embed="rId4">
            <a:alphaModFix/>
          </a:blip>
          <a:stretch>
            <a:fillRect/>
          </a:stretch>
        </p:blipFill>
        <p:spPr>
          <a:xfrm rot="-644983" flipH="1">
            <a:off x="8204750" y="970975"/>
            <a:ext cx="504825" cy="1123950"/>
          </a:xfrm>
          <a:prstGeom prst="rect">
            <a:avLst/>
          </a:prstGeom>
          <a:noFill/>
          <a:ln>
            <a:noFill/>
          </a:ln>
        </p:spPr>
      </p:pic>
      <p:graphicFrame>
        <p:nvGraphicFramePr>
          <p:cNvPr id="124" name="Google Shape;124;p21"/>
          <p:cNvGraphicFramePr/>
          <p:nvPr/>
        </p:nvGraphicFramePr>
        <p:xfrm>
          <a:off x="297525" y="2204675"/>
          <a:ext cx="3000000" cy="3000000"/>
        </p:xfrm>
        <a:graphic>
          <a:graphicData uri="http://schemas.openxmlformats.org/drawingml/2006/table">
            <a:tbl>
              <a:tblPr>
                <a:noFill/>
                <a:tableStyleId>{1E4DC512-6974-4D75-87EE-45E74B6216DF}</a:tableStyleId>
              </a:tblPr>
              <a:tblGrid>
                <a:gridCol w="1577375"/>
                <a:gridCol w="1577375"/>
                <a:gridCol w="1577375"/>
                <a:gridCol w="1577375"/>
              </a:tblGrid>
              <a:tr h="572450">
                <a:tc>
                  <a:txBody>
                    <a:bodyPr/>
                    <a:lstStyle/>
                    <a:p>
                      <a:pPr marL="0" lvl="0" indent="0" algn="ctr" rtl="0">
                        <a:spcBef>
                          <a:spcPts val="0"/>
                        </a:spcBef>
                        <a:spcAft>
                          <a:spcPts val="0"/>
                        </a:spcAft>
                        <a:buNone/>
                      </a:pPr>
                      <a:r>
                        <a:rPr lang="en"/>
                        <a:t>What did you eat?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When did you </a:t>
                      </a:r>
                      <a:br>
                        <a:rPr lang="en"/>
                      </a:br>
                      <a:r>
                        <a:rPr lang="en"/>
                        <a:t>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Where did you 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did you feel after eating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r>
              <a:tr h="67840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7072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69765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bl>
          </a:graphicData>
        </a:graphic>
      </p:graphicFrame>
      <p:sp>
        <p:nvSpPr>
          <p:cNvPr id="125" name="Google Shape;125;p21"/>
          <p:cNvSpPr txBox="1"/>
          <p:nvPr/>
        </p:nvSpPr>
        <p:spPr>
          <a:xfrm>
            <a:off x="232975" y="1791550"/>
            <a:ext cx="47967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Type your answer into the boxes.</a:t>
            </a:r>
            <a:endParaRPr/>
          </a:p>
        </p:txBody>
      </p:sp>
      <p:pic>
        <p:nvPicPr>
          <p:cNvPr id="126" name="Google Shape;126;p21"/>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27" name="Google Shape;127;p21"/>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28" name="Google Shape;128;p21"/>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29" name="Google Shape;129;p21"/>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30" name="Google Shape;130;p21"/>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31" name="Google Shape;131;p21"/>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32" name="Google Shape;132;p21"/>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33" name="Google Shape;133;p21"/>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34" name="Google Shape;134;p21"/>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35" name="Google Shape;135;p21"/>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36" name="Google Shape;136;p21"/>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37" name="Google Shape;137;p21"/>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38" name="Google Shape;138;p21">
            <a:hlinkClick r:id="" action="ppaction://hlinkshowjump?jump=nextslide"/>
          </p:cNvPr>
          <p:cNvPicPr preferRelativeResize="0"/>
          <p:nvPr/>
        </p:nvPicPr>
        <p:blipFill>
          <a:blip r:embed="rId9">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On-screen Show (16:9)</PresentationFormat>
  <Paragraphs>62</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Angela Asch</cp:lastModifiedBy>
  <cp:revision>1</cp:revision>
  <dcterms:modified xsi:type="dcterms:W3CDTF">2020-10-21T22:31:01Z</dcterms:modified>
</cp:coreProperties>
</file>