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79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C661DF-6396-485A-B9DE-B90EAFC731FF}">
  <a:tblStyle styleId="{9FC661DF-6396-485A-B9DE-B90EAFC731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DFE044-3F8C-4737-A9C5-5D4A1311C5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643" autoAdjust="0"/>
  </p:normalViewPr>
  <p:slideViewPr>
    <p:cSldViewPr snapToGrid="0">
      <p:cViewPr varScale="1">
        <p:scale>
          <a:sx n="50" d="100"/>
          <a:sy n="50" d="100"/>
        </p:scale>
        <p:origin x="138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377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4 son exclusivamente para usted. Incluyen información sobre cómo iniciar esta actividad, cómo alinearla a los estándares, y le proporcionan datos rápidos sobre el tema. Para los estudiantes, haga un nuevo documento con las diapositivas de la 5 a la 24.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55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115317a7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115317a7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855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115317a7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115317a7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444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115317a7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115317a7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171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b115317a7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b115317a7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326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115317a7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115317a7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43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115317a7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115317a7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19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115317a7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115317a7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27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115317a7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115317a7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050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b115317a7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b115317a7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563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b115317a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b115317a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46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ff4c90d8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ff4c90d8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4 son exclusivamente para usted. Incluyen información sobre cómo iniciar esta actividad, cómo alinearla a los estándares, y le proporcionan datos rápidos sobre el tema. Para los estudiantes, haga un nuevo documento con las diapositivas de la 5 a la 24.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0252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115317a7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115317a7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40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b115317a7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b115317a7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23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b115317a7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b115317a7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219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115317a7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115317a7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537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b115317a76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b115317a76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3231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ff4c90d8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ff4c90d8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4 son exclusivamente para usted. Incluyen información sobre cómo iniciar esta actividad, cómo alinearla a los estándares, y le proporcionan datos rápidos sobre el tema. Para los estudiantes, haga un nuevo documento con las diapositivas de la 5 a la 24.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561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ff4c90d8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ff4c90d8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Nota para el educador: las diapositivas de la 2 a la 4 son exclusivamente para usted. Incluyen información sobre cómo iniciar esta actividad, cómo alinearla a los estándares, y le proporcionan datos rápidos sobre el tema. Para los estudiantes, haga un nuevo documento con las diapositivas de la 5 a la 24. Ese archivo será el que comparta con los estudiantes en la sección de tareas de </a:t>
            </a:r>
            <a:r>
              <a:rPr lang="es-E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Google </a:t>
            </a:r>
            <a:r>
              <a:rPr lang="es-ES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Classroom</a:t>
            </a:r>
            <a:r>
              <a:rPr lang="es-E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o la plataforma digital que esté usando.</a:t>
            </a:r>
            <a:endParaRPr lang="es-ES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94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Para los </a:t>
            </a:r>
            <a:r>
              <a:rPr lang="en-US" b="1" dirty="0" err="1" smtClean="0"/>
              <a:t>estudiantes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337136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115317a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115317a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00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115317a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115317a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49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115317a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115317a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873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115317a7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115317a7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685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8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uzBp0gzntGObkBHTiCNsiod4iTqOKtDe/view" TargetMode="External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hyperlink" Target="http://drive.google.com/file/d/18P4PfyITxYf0zzYINCd0euJ_ODbH3915/view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2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7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gle/6XgfPzuMdyGK6NSp7" TargetMode="External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slide" Target="slide19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260025" y="1633425"/>
            <a:ext cx="2089800" cy="3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Clasifica tus bebidas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Acomoda las bebidas en categorías.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Elije más de las bebidas que son buenas para tu cuerpo.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Limita las bebidas que no ayudan a tu cuerpo.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Cuando termines, marca el recuadro que dice TERMINÉ.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500" y="3277537"/>
            <a:ext cx="551890" cy="97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518" y="3293262"/>
            <a:ext cx="812108" cy="10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2050" y="3293250"/>
            <a:ext cx="747822" cy="9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8521" y="3276099"/>
            <a:ext cx="491840" cy="9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098" y="3293256"/>
            <a:ext cx="603362" cy="94650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3771225" y="4409625"/>
            <a:ext cx="7479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Sodas</a:t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4753450" y="4331175"/>
            <a:ext cx="938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Bebidas deportivas </a:t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5926500" y="4331175"/>
            <a:ext cx="692400" cy="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Agua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6844663" y="4331175"/>
            <a:ext cx="9387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Jugo de naranja 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19125" y="61877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1">
            <a:hlinkClick r:id="" action="ppaction://hlinkshowjump?jump=nextslide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17300" y="764475"/>
            <a:ext cx="902925" cy="37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2661850" y="4409625"/>
            <a:ext cx="747900" cy="3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Leche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96650" y="2046950"/>
            <a:ext cx="4050600" cy="25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Piensa en lo que bebes cada día. Completa el cuadro de la siguiente página con lo que has aprendido sobre las bebidas.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Consejo: Revisa tu refrigerador o tu alacena para ver qué bebidas tienes para elegir.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40" name="Google Shape;140;p22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" name="Google Shape;145;p23"/>
          <p:cNvGraphicFramePr/>
          <p:nvPr/>
        </p:nvGraphicFramePr>
        <p:xfrm>
          <a:off x="456950" y="194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{A1DFE044-3F8C-4737-A9C5-5D4A1311C5DA}</a:tableStyleId>
              </a:tblPr>
              <a:tblGrid>
                <a:gridCol w="2262175"/>
                <a:gridCol w="2262175"/>
                <a:gridCol w="2262175"/>
              </a:tblGrid>
              <a:tr h="680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¿Qué bebes?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¿Cuántas veces a la semana bebes eso?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Arrastra un emoji si lo que has elegido beber es bueno para tu cuerpo.</a:t>
                      </a: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EBF40"/>
                    </a:solidFill>
                  </a:tcPr>
                </a:tc>
              </a:tr>
              <a:tr h="68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0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EBF4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2700" y="1074575"/>
            <a:ext cx="51120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9425" y="1074575"/>
            <a:ext cx="51120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86150" y="1074575"/>
            <a:ext cx="511200" cy="5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520656">
            <a:off x="5909575" y="1036733"/>
            <a:ext cx="352525" cy="78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3">
            <a:hlinkClick r:id="" action="ppaction://hlinkshowjump?jump=nextslide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09125" y="4010499"/>
            <a:ext cx="797650" cy="81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4200" y="1916300"/>
            <a:ext cx="1539299" cy="30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1043" y="1916300"/>
            <a:ext cx="1643682" cy="307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8498" y="3973050"/>
            <a:ext cx="550227" cy="9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71675" y="3973056"/>
            <a:ext cx="589391" cy="92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5"/>
          <p:cNvSpPr txBox="1"/>
          <p:nvPr/>
        </p:nvSpPr>
        <p:spPr>
          <a:xfrm>
            <a:off x="284400" y="1916300"/>
            <a:ext cx="1198500" cy="17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etiqueta te da pistas sobre lo que contiene una bebida y si te hace bien.</a:t>
            </a:r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3215175" y="1866025"/>
            <a:ext cx="1804200" cy="21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El agua</a:t>
            </a:r>
            <a:r>
              <a:rPr lang="en"/>
              <a:t> tiene muchos ceros en la etiqueta. Eso no significa que no sea importante. ¡El agua es necesaria todos los días para que tu cuerpo funcione correctamente!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6908500" y="1964975"/>
            <a:ext cx="1887300" cy="1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La leche</a:t>
            </a:r>
            <a:r>
              <a:rPr lang="en"/>
              <a:t> tiene nutrientes que ayudan a desarrollar un cuerpo sano y otros beneficios para tu salud.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5">
            <a:hlinkClick r:id="" action="ppaction://hlinkshowjump?jump=nextslide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799" y="1715025"/>
            <a:ext cx="1579507" cy="317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3718" y="1715025"/>
            <a:ext cx="1692432" cy="317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0975" y="3904068"/>
            <a:ext cx="735000" cy="9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8278" y="3746101"/>
            <a:ext cx="897750" cy="11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 txBox="1"/>
          <p:nvPr/>
        </p:nvSpPr>
        <p:spPr>
          <a:xfrm>
            <a:off x="2240750" y="1827100"/>
            <a:ext cx="2487900" cy="23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Beber pequeñas cantidades de</a:t>
            </a:r>
            <a:r>
              <a:rPr lang="en" b="1"/>
              <a:t> jugo 100%</a:t>
            </a:r>
            <a:r>
              <a:rPr lang="en"/>
              <a:t> natural puede darte algunos de los nutrientes importantes que se encuentran en las frutas y verduras, pero comer frutas y verduras es la mejor opción.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6"/>
          <p:cNvSpPr txBox="1"/>
          <p:nvPr/>
        </p:nvSpPr>
        <p:spPr>
          <a:xfrm>
            <a:off x="6780975" y="1826250"/>
            <a:ext cx="1965000" cy="14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Las sodas </a:t>
            </a:r>
            <a:r>
              <a:rPr lang="en"/>
              <a:t>tienen azúcar añadida y no le dan a tu cuerpo vitaminas ni beneficios para la salud.</a:t>
            </a:r>
            <a:endParaRPr/>
          </a:p>
        </p:txBody>
      </p:sp>
      <p:pic>
        <p:nvPicPr>
          <p:cNvPr id="178" name="Google Shape;178;p26">
            <a:hlinkClick r:id="" action="ppaction://hlinkshowjump?jump=nextslide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226650" y="1679975"/>
            <a:ext cx="22134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Imagina que hoy decidiste elegir estas bebidas.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1. Arrastra el botón “BIEN" si la bebida te proporciona beneficios para la salud.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2. Arrastra el botón "CAMBIAR" si la cambiarías por una opción mejor. 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3. En el rectángulo vacío abajo, escribe por qué bebida la cambiarías.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0975" y="1272225"/>
            <a:ext cx="746328" cy="4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/>
          <p:nvPr/>
        </p:nvSpPr>
        <p:spPr>
          <a:xfrm>
            <a:off x="2694063" y="3016425"/>
            <a:ext cx="913500" cy="4827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4074563" y="3016425"/>
            <a:ext cx="913500" cy="4827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/>
          <p:nvPr/>
        </p:nvSpPr>
        <p:spPr>
          <a:xfrm>
            <a:off x="5366675" y="3016425"/>
            <a:ext cx="913500" cy="4827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7"/>
          <p:cNvSpPr/>
          <p:nvPr/>
        </p:nvSpPr>
        <p:spPr>
          <a:xfrm>
            <a:off x="6777363" y="3016425"/>
            <a:ext cx="913500" cy="482700"/>
          </a:xfrm>
          <a:prstGeom prst="rect">
            <a:avLst/>
          </a:prstGeom>
          <a:noFill/>
          <a:ln w="9525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>
            <a:off x="2634375" y="3703150"/>
            <a:ext cx="1032900" cy="545700"/>
          </a:xfrm>
          <a:prstGeom prst="rect">
            <a:avLst/>
          </a:prstGeom>
          <a:noFill/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>
            <a:off x="3995471" y="3703150"/>
            <a:ext cx="1032900" cy="545700"/>
          </a:xfrm>
          <a:prstGeom prst="rect">
            <a:avLst/>
          </a:prstGeom>
          <a:noFill/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5356567" y="3703150"/>
            <a:ext cx="1032900" cy="545700"/>
          </a:xfrm>
          <a:prstGeom prst="rect">
            <a:avLst/>
          </a:prstGeom>
          <a:noFill/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6717663" y="3703150"/>
            <a:ext cx="1032900" cy="545700"/>
          </a:xfrm>
          <a:prstGeom prst="rect">
            <a:avLst/>
          </a:prstGeom>
          <a:noFill/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0838" y="1924462"/>
            <a:ext cx="551890" cy="97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7412" y="1940175"/>
            <a:ext cx="747822" cy="9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32448" y="1940181"/>
            <a:ext cx="603362" cy="946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7509" y="1923024"/>
            <a:ext cx="491840" cy="980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>
            <a:hlinkClick r:id="" action="ppaction://hlinkshowjump?jump=nextslide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5147" y="1272237"/>
            <a:ext cx="1073983" cy="4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932200" y="1904625"/>
            <a:ext cx="7522200" cy="8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Escribe qué bebida vas a elegir para ayudar a tu cuerpo a hidratarse y mantenerse sano. Explica por qué la elegiste.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1034200" y="2800950"/>
            <a:ext cx="6438000" cy="189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8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09125" y="4010499"/>
            <a:ext cx="797650" cy="81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0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Navigating Our Digital Google Slides, HyperDoc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901" y="759075"/>
            <a:ext cx="3388525" cy="188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Adding HyperDoc to Google Classroom 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38900" y="3137400"/>
            <a:ext cx="3388525" cy="18266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466725" y="104675"/>
            <a:ext cx="34608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Navegando por las diapositivas digitales de Google usando el hiperdocumento: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331800" y="2759250"/>
            <a:ext cx="46200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A9E0"/>
                </a:solidFill>
              </a:rPr>
              <a:t>Añadiendo el hiperdocumento a Google Classroom:</a:t>
            </a:r>
            <a:endParaRPr sz="1200">
              <a:solidFill>
                <a:srgbClr val="00A9E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49175" y="2141625"/>
            <a:ext cx="47646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Esta Guía para el Educador incluye notas y videos instructivos.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Por favor vea estos dos videos como introducción al uso de la Serie Crece Saludable.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/>
              <a:t>La Serie Crece Saludable es un hiperdocumento interactivo que incluye datos, estándares y diapositivas -con la etiqueta "Guía del Educador"- que están ocultas para los estudiantes cuando usted presenta este material.  </a:t>
            </a: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40005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Para hacer visibles las diapositivas ocultas, simplemente seleccione las diapositivas, haga clic con el botón derecho y anule la selección: omitir diapositiva (Skip Slide).</a:t>
            </a:r>
            <a:endParaRPr sz="12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325" y="25096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325" y="3076075"/>
            <a:ext cx="36195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5325" y="4034600"/>
            <a:ext cx="361950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260000" y="1827075"/>
            <a:ext cx="1868700" cy="31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Elige qué bebida saludable tomarás durante cada actividad, arrastrando la palabra hacia el dibujo de esa actividad.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Cuando termines, marca el recuadro que dice TERMINÉ.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9125" y="61877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9316" y="1694881"/>
            <a:ext cx="1873178" cy="1935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7047" y="1680576"/>
            <a:ext cx="1873178" cy="193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0265" y="1694881"/>
            <a:ext cx="1873178" cy="194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54205" y="4004680"/>
            <a:ext cx="812842" cy="81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89634" y="4004675"/>
            <a:ext cx="812842" cy="81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25050" y="4004677"/>
            <a:ext cx="812842" cy="81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>
            <a:hlinkClick r:id="" action="ppaction://hlinkshowjump?jump=nextslide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17300" y="764475"/>
            <a:ext cx="902925" cy="3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body" idx="1"/>
          </p:nvPr>
        </p:nvSpPr>
        <p:spPr>
          <a:xfrm>
            <a:off x="363400" y="1807475"/>
            <a:ext cx="8520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1. Reflexiona: ¿Qué haces bien cuando elijes tus bebidas?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1"/>
          </p:nvPr>
        </p:nvSpPr>
        <p:spPr>
          <a:xfrm>
            <a:off x="363400" y="3002700"/>
            <a:ext cx="8520600" cy="1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2. Escribe una meta que te ayude a elegir bebidas más saludables. Puedes seguir este formato: "Beberé más ____ y beberé menos _____".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474000" y="2318325"/>
            <a:ext cx="7816800" cy="577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474000" y="3737625"/>
            <a:ext cx="6748200" cy="1071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FEBF4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32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311700" y="1809850"/>
            <a:ext cx="7541700" cy="29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¿Qué fue lo último que bebiste?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Si fue una bebida con azúcar añadida y sin nutrientes, como un refresco o una bebida energética, corre rápido si parar 10 veces en una distancia de 15 yardas (como 15 pasos de gigante).  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Si fue leche o agua, trota despacio 15 yardas, 10 veces sin parar.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¿Qué se te hizo más cansado, correr o trotar? Las bebidas con mucha azúcar y nada de nutrientes pasan por tu cuerpo igual que cuando corres rápido; al principio puede que sientas energía, pero la pierdes rápidamente.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Con la leche, tu energía durará más tiempo y tendrás más energía a lo largo del día. El agua te mantendrá hidratado y te ayudará a concentrarte. Ambas bebidas son opciones saludables.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600" y="739450"/>
            <a:ext cx="1985932" cy="163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3">
            <a:hlinkClick r:id="" action="ppaction://hlinkshowjump?jump=nextslide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4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874" r="884"/>
          <a:stretch/>
        </p:blipFill>
        <p:spPr>
          <a:xfrm>
            <a:off x="8009125" y="4010499"/>
            <a:ext cx="797650" cy="81190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5"/>
          <p:cNvSpPr txBox="1"/>
          <p:nvPr/>
        </p:nvSpPr>
        <p:spPr>
          <a:xfrm>
            <a:off x="550600" y="2081575"/>
            <a:ext cx="8084400" cy="18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n-US" sz="1800" dirty="0" err="1"/>
              <a:t>Opcional</a:t>
            </a:r>
            <a:r>
              <a:rPr lang="en-US" sz="1800" dirty="0"/>
              <a:t>: </a:t>
            </a:r>
            <a:r>
              <a:rPr lang="en" sz="1800" dirty="0">
                <a:solidFill>
                  <a:schemeClr val="tx1"/>
                </a:solidFill>
              </a:rPr>
              <a:t>Completa la breve </a:t>
            </a:r>
            <a:r>
              <a:rPr lang="en" sz="1800" dirty="0">
                <a:solidFill>
                  <a:schemeClr val="tx1"/>
                </a:solidFill>
                <a:hlinkClick r:id="rId6"/>
              </a:rPr>
              <a:t>Revisión de Conocimientos “Knowledge Check” </a:t>
            </a:r>
            <a:r>
              <a:rPr lang="en" sz="1800" dirty="0">
                <a:solidFill>
                  <a:schemeClr val="tx1"/>
                </a:solidFill>
              </a:rPr>
              <a:t>después de terminar la Serie Crece Saludable.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buSzPts val="1100"/>
            </a:pP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n-US" sz="1800" dirty="0" err="1"/>
              <a:t>Esta</a:t>
            </a:r>
            <a:r>
              <a:rPr lang="en-US" sz="1800" dirty="0"/>
              <a:t> </a:t>
            </a:r>
            <a:r>
              <a:rPr lang="es-ES" sz="1800" dirty="0">
                <a:solidFill>
                  <a:schemeClr val="tx1"/>
                </a:solidFill>
              </a:rPr>
              <a:t>en ingles)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5"/>
          <p:cNvGraphicFramePr/>
          <p:nvPr/>
        </p:nvGraphicFramePr>
        <p:xfrm>
          <a:off x="-25" y="66763"/>
          <a:ext cx="9144025" cy="5057260"/>
        </p:xfrm>
        <a:graphic>
          <a:graphicData uri="http://schemas.openxmlformats.org/drawingml/2006/table">
            <a:tbl>
              <a:tblPr>
                <a:noFill/>
                <a:tableStyleId>{9FC661DF-6396-485A-B9DE-B90EAFC731FF}</a:tableStyleId>
              </a:tblPr>
              <a:tblGrid>
                <a:gridCol w="779025"/>
                <a:gridCol w="1072750"/>
                <a:gridCol w="1639400"/>
                <a:gridCol w="1336250"/>
                <a:gridCol w="1047225"/>
                <a:gridCol w="1226000"/>
                <a:gridCol w="1047225"/>
                <a:gridCol w="996150"/>
              </a:tblGrid>
              <a:tr h="706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Section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CCSS-ELA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RFM*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 – ELA 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Supported standards PE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Rationale</a:t>
                      </a:r>
                      <a:endParaRPr sz="1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84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CCSS.ELA-LITERACY.RI.3.1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Ask and answer questions to demonstrate understanding of a text, referring explicitly to the text as the basis for the answers.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 with students to complete the image sort and discovery table to connect the text to their lives.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154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CCSS.ELA-LITERACY.RI.3.1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information gained from illustrations (e.g., maps, photographs) and the words in a text to demonstrate understanding of the text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Help students match images to nutrition facts to help them understand why some drinks are better choices for them than others.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5.1.G 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Examine why a variety of behaviors promote healthy growth and development.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981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Empower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CCSS.ELA-LITERACY.RI.3.1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20202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information gained from illustrations (e.g., maps, photographs) and the words in a text to demonstrate understanding of the text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Look at pictures of kids and help students label and identify what fits best. This will help them make good drink choices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6.1.P 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 a short-term goal for positive health practices</a:t>
                      </a:r>
                      <a:endParaRPr sz="1400"/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  <a:tr h="880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Physical Activity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1.3.N, 1.6.N, 5.1.N, 5.2.N, 7.1.N, 7.2.N, 7.4.N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1.3.N, 1.6.N, 1.8.N, 5.1.N, 5.2.N, 7.1.N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3: 3.3, 3.7, 4.5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4: 3.3, 3.7, 4.5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Grade 5: 3.3, 3.7, 4.2</a:t>
                      </a:r>
                      <a:endParaRPr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311700" y="1824875"/>
            <a:ext cx="7249500" cy="3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El agua es primordial, sobre todo para la hidratación. Ayuda a refrescar nuestro cuerpo, a digerir los alimentos, a mantener las articulaciones, a proteger nuestro cuerpo y a eliminar los desechos a través del sudor y otras secreciones corporales. 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Los niños pueden deshidratarse fácilmente y es posible que no reconozcan los síntomas de la sed. Los signos de deshidratación son: cansancio, boca y labios secos, mareos y dolores de cabeza. 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La leche es estupenda para el desarrollo de los niños. Es una fuente rica en nutrientes, muchos de ellos esenciales como el calcio, las proteínas y las vitaminas A y D. Las Pautas Alimentarias para Estadounidenses recomiendan consumir todos los días productos lácteos bajos en grasa o sin grasa. </a:t>
            </a:r>
            <a:endParaRPr sz="120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Los profesionales de la salud recomiendan limitar las bebidas con azúcar añadida como los ponches con sabor a fruta, los refrescos, las bebidas deportivas y las bebidas energéticas. Estas bebidas aportan calorías, pero poco o ningún valor nutricional.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045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3597" y="1480900"/>
            <a:ext cx="1789128" cy="17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5311" y="1480900"/>
            <a:ext cx="1789128" cy="17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27025" y="1480900"/>
            <a:ext cx="1789128" cy="17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10">
            <a:alphaModFix/>
          </a:blip>
          <a:srcRect l="874" r="884"/>
          <a:stretch/>
        </p:blipFill>
        <p:spPr>
          <a:xfrm>
            <a:off x="8009125" y="4010499"/>
            <a:ext cx="797650" cy="81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783550" y="1882725"/>
            <a:ext cx="5955000" cy="31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El agua, la leche y el jugo 100% natural son las bebidas más saludables porque te ayudan a aprender, jugar y crecer.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La leche es una bebida sana y nutritiva. Tiene nutrientes importantes como el calcio, las proteínas, la vitamina A y la vitamina D. Estos y otros nutrientes juntos hacen que tu cuerpo crezca sano y que tus huesos y músculos se desarrollen muy bien.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Las frutas y verduras te dan muchos nutrientes, pero beber jugo de fruta 100% natural también te puede dar algunos de los mismos beneficios. No bebas más de 6 onzas (menos de 1 taza) de jugo al día para que también bebas agua y leche.  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solidFill>
                <a:schemeClr val="dk1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4600" y="120482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975" y="781408"/>
            <a:ext cx="352525" cy="78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950" y="2101931"/>
            <a:ext cx="35252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950" y="2758271"/>
            <a:ext cx="35252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950" y="3916075"/>
            <a:ext cx="35252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950" y="120482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61300" y="1204821"/>
            <a:ext cx="504825" cy="52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6848175" y="347775"/>
            <a:ext cx="2231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Marca el recuadro cuando termines de leer cada párrafo.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4" name="Google Shape;104;p19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783550" y="1882725"/>
            <a:ext cx="4035300" cy="31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Puedes elegir beber muchas cosas, y lo que bebes es tan importante para tu salud como lo que comes. El agua es una bebida saludable.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El agua es importante para la salud. El agua ayuda a refrescar tu cuerpo produciendo sudor, y ayuda a digerir los alimentos moviéndolos a través del cuerpo. El agua también elimina de tu cuerpo lo que no te sirve.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4600" y="120482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8975" y="781408"/>
            <a:ext cx="352525" cy="78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950" y="2151381"/>
            <a:ext cx="35252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950" y="3071496"/>
            <a:ext cx="352525" cy="3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77950" y="1204821"/>
            <a:ext cx="504825" cy="52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>
            <a:hlinkClick r:id="" action="ppaction://hlinkshowjump?jump=nextslide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125" y="4017625"/>
            <a:ext cx="797650" cy="7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6848175" y="347775"/>
            <a:ext cx="2231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Marca el recuadro cuando termines de leer cada párrafo.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1633</Words>
  <Application>Microsoft Office PowerPoint</Application>
  <PresentationFormat>On-screen Show (16:9)</PresentationFormat>
  <Paragraphs>94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Mendez</dc:creator>
  <cp:lastModifiedBy>Tracy Mendez</cp:lastModifiedBy>
  <cp:revision>3</cp:revision>
  <dcterms:modified xsi:type="dcterms:W3CDTF">2021-07-13T06:14:22Z</dcterms:modified>
</cp:coreProperties>
</file>