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6" r:id="rId1"/>
  </p:sldMasterIdLst>
  <p:notesMasterIdLst>
    <p:notesMasterId r:id="rId36"/>
  </p:notesMasterIdLst>
  <p:sldIdLst>
    <p:sldId id="291" r:id="rId2"/>
    <p:sldId id="298" r:id="rId3"/>
    <p:sldId id="257" r:id="rId4"/>
    <p:sldId id="258" r:id="rId5"/>
    <p:sldId id="296" r:id="rId6"/>
    <p:sldId id="297" r:id="rId7"/>
    <p:sldId id="259" r:id="rId8"/>
    <p:sldId id="260" r:id="rId9"/>
    <p:sldId id="261" r:id="rId10"/>
    <p:sldId id="262" r:id="rId11"/>
    <p:sldId id="263" r:id="rId12"/>
    <p:sldId id="264" r:id="rId13"/>
    <p:sldId id="265" r:id="rId14"/>
    <p:sldId id="266" r:id="rId15"/>
    <p:sldId id="267" r:id="rId16"/>
    <p:sldId id="288"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x="12192000" cy="6858000"/>
  <p:notesSz cx="6858000" cy="9144000"/>
  <p:embeddedFontLst>
    <p:embeddedFont>
      <p:font typeface="Calibri" panose="020F0502020204030204" pitchFamily="34" charset="0"/>
      <p:regular r:id="rId37"/>
      <p:bold r:id="rId38"/>
      <p:italic r:id="rId39"/>
      <p:boldItalic r:id="rId40"/>
    </p:embeddedFont>
    <p:embeddedFont>
      <p:font typeface="Gill Sans" panose="020B0604020202020204" charset="0"/>
      <p:regular r:id="rId41"/>
      <p:bold r:id="rId42"/>
    </p:embeddedFont>
    <p:embeddedFont>
      <p:font typeface="Palatino Linotype" panose="02040502050505030304" pitchFamily="18"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gan Holdaway" initials="MH" lastIdx="5" clrIdx="0">
    <p:extLst>
      <p:ext uri="{19B8F6BF-5375-455C-9EA6-DF929625EA0E}">
        <p15:presenceInfo xmlns:p15="http://schemas.microsoft.com/office/powerpoint/2012/main" userId="S-1-5-21-1896693150-1207835755-879972363-15020" providerId="AD"/>
      </p:ext>
    </p:extLst>
  </p:cmAuthor>
  <p:cmAuthor id="2" name="Ashley Rosales" initials="AR" lastIdx="7" clrIdx="1">
    <p:extLst>
      <p:ext uri="{19B8F6BF-5375-455C-9EA6-DF929625EA0E}">
        <p15:presenceInfo xmlns:p15="http://schemas.microsoft.com/office/powerpoint/2012/main" userId="S-1-5-21-1896693150-1207835755-879972363-6042" providerId="AD"/>
      </p:ext>
    </p:extLst>
  </p:cmAuthor>
  <p:cmAuthor id="3" name="Tracy Mendez" initials="TM" lastIdx="1" clrIdx="2">
    <p:extLst>
      <p:ext uri="{19B8F6BF-5375-455C-9EA6-DF929625EA0E}">
        <p15:presenceInfo xmlns:p15="http://schemas.microsoft.com/office/powerpoint/2012/main" userId="S-1-5-21-1896693150-1207835755-879972363-60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46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765" autoAdjust="0"/>
    <p:restoredTop sz="52202" autoAdjust="0"/>
  </p:normalViewPr>
  <p:slideViewPr>
    <p:cSldViewPr snapToGrid="0">
      <p:cViewPr varScale="1">
        <p:scale>
          <a:sx n="52" d="100"/>
          <a:sy n="52" d="100"/>
        </p:scale>
        <p:origin x="540" y="30"/>
      </p:cViewPr>
      <p:guideLst>
        <p:guide orient="horz" pos="2160"/>
        <p:guide pos="3840"/>
      </p:guideLst>
    </p:cSldViewPr>
  </p:slideViewPr>
  <p:outlineViewPr>
    <p:cViewPr>
      <p:scale>
        <a:sx n="33" d="100"/>
        <a:sy n="33" d="100"/>
      </p:scale>
      <p:origin x="0" y="-2466"/>
    </p:cViewPr>
  </p:outlineViewPr>
  <p:notesTextViewPr>
    <p:cViewPr>
      <p:scale>
        <a:sx n="1" d="1"/>
        <a:sy n="1" d="1"/>
      </p:scale>
      <p:origin x="0" y="0"/>
    </p:cViewPr>
  </p:notesTextViewPr>
  <p:notesViewPr>
    <p:cSldViewPr snapToGrid="0">
      <p:cViewPr varScale="1">
        <p:scale>
          <a:sx n="88" d="100"/>
          <a:sy n="88" d="100"/>
        </p:scale>
        <p:origin x="3822"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3879398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SVa0D81yalo&amp;t=5s"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healthyeating.org/our-cause/nutrition-philosophy"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youtube.com/watch?v=6fnLKyRJsr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8" Type="http://schemas.openxmlformats.org/officeDocument/2006/relationships/hyperlink" Target="https://edpuzzle.com/media/5f4c6b8b8e0b5c3f553df7f0" TargetMode="External"/><Relationship Id="rId13" Type="http://schemas.openxmlformats.org/officeDocument/2006/relationships/hyperlink" Target="https://www.youtube.com/watch?v=UcG03-FK_SI&amp;list=PLjFF28kApSw5lzY-azWzRGBlbuyMQaY6f&amp;index=8" TargetMode="External"/><Relationship Id="rId3" Type="http://schemas.openxmlformats.org/officeDocument/2006/relationships/hyperlink" Target="https://www.healthyeating.org/products-and-activities/community-education/tip-sheets/rethink" TargetMode="External"/><Relationship Id="rId7" Type="http://schemas.openxmlformats.org/officeDocument/2006/relationships/hyperlink" Target="http://www.healthyeating.org/Teens" TargetMode="External"/><Relationship Id="rId12" Type="http://schemas.openxmlformats.org/officeDocument/2006/relationships/hyperlink" Target="https://www.youtube.com/watch?v=tyGEF7mZ03g&amp;list=PLjFF28kApSw5lzY-azWzRGBlbuyMQaY6f&amp;index=2&amp;t=8s"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healthyeating.org/Primer" TargetMode="External"/><Relationship Id="rId11" Type="http://schemas.openxmlformats.org/officeDocument/2006/relationships/hyperlink" Target="https://www.youtube.com/watch?v=SVa0D81yalo&amp;list=PLjFF28kApSw5lzY-azWzRGBlbuyMQaY6f&amp;index=4" TargetMode="External"/><Relationship Id="rId5" Type="http://schemas.openxmlformats.org/officeDocument/2006/relationships/hyperlink" Target="https://www.healthyeating.org/docs/default-source/1.0-products-activities/professional-development/tip-cacfp-s.pdf?sfvrsn=aa7add99_4" TargetMode="External"/><Relationship Id="rId10" Type="http://schemas.openxmlformats.org/officeDocument/2006/relationships/hyperlink" Target="https://www.youtube.com/playlist?list=PLjFF28kApSw5lzY-azWzRGBlbuyMQaY6f" TargetMode="External"/><Relationship Id="rId4" Type="http://schemas.openxmlformats.org/officeDocument/2006/relationships/hyperlink" Target="https://www.healthyeating.org/products-and-activities/community-education/tip-sheets/myplate" TargetMode="External"/><Relationship Id="rId9" Type="http://schemas.openxmlformats.org/officeDocument/2006/relationships/hyperlink" Target="https://edpuzzle.com/media/5f6689bf4b602440be56813d" TargetMode="External"/><Relationship Id="rId14" Type="http://schemas.openxmlformats.org/officeDocument/2006/relationships/hyperlink" Target="https://www.youtube.com/playlist?list=PLjFF28kApSw6OsZuGRfvnUabXobbYYbpK"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7" name="Google Shape;63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dirty="0" smtClean="0"/>
              <a:t>Esta presentación está diseñada como complemento del folleto Actividad Física + Alimentación para Adultos, que pueden descargar como archivo digital o solicitarlo como un folleto impreso en HealthyEating.org/AE.</a:t>
            </a:r>
          </a:p>
          <a:p>
            <a:pPr marL="0" lvl="0" indent="0" algn="l" rtl="0">
              <a:spcBef>
                <a:spcPts val="0"/>
              </a:spcBef>
              <a:spcAft>
                <a:spcPts val="0"/>
              </a:spcAft>
              <a:buNone/>
            </a:pPr>
            <a:endParaRPr lang="es-ES" dirty="0" smtClean="0"/>
          </a:p>
          <a:p>
            <a:pPr marL="0" lvl="0" indent="0" algn="l" rtl="0">
              <a:spcBef>
                <a:spcPts val="0"/>
              </a:spcBef>
              <a:spcAft>
                <a:spcPts val="0"/>
              </a:spcAft>
              <a:buNone/>
            </a:pPr>
            <a:r>
              <a:rPr lang="es-ES" dirty="0" smtClean="0"/>
              <a:t>Los puntos de conversación están destinados a ayudarlo en sus pláticas y/o clases grupales. Le recomendamos que agregue actividades interactivas que permitan a su audiencia participar de manera apropiada a su entorno particular.</a:t>
            </a:r>
          </a:p>
        </p:txBody>
      </p:sp>
      <p:sp>
        <p:nvSpPr>
          <p:cNvPr id="638" name="Google Shape;63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en-US"/>
              <a:pPr algn="r"/>
              <a:t>1</a:t>
            </a:fld>
            <a:endParaRPr/>
          </a:p>
        </p:txBody>
      </p:sp>
    </p:spTree>
    <p:extLst>
      <p:ext uri="{BB962C8B-B14F-4D97-AF65-F5344CB8AC3E}">
        <p14:creationId xmlns:p14="http://schemas.microsoft.com/office/powerpoint/2010/main" val="2697745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2" name="Google Shape;68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u="sng" dirty="0" smtClean="0"/>
              <a:t>Instrucciones para el maestro</a:t>
            </a:r>
          </a:p>
          <a:p>
            <a:pPr marL="0" lvl="0" indent="0" algn="l" rtl="0">
              <a:spcBef>
                <a:spcPts val="0"/>
              </a:spcBef>
              <a:spcAft>
                <a:spcPts val="0"/>
              </a:spcAft>
              <a:buNone/>
            </a:pPr>
            <a:endParaRPr lang="es-ES" u="none" dirty="0" smtClean="0"/>
          </a:p>
          <a:p>
            <a:pPr marL="171450" lvl="0" indent="-171450" algn="l" rtl="0">
              <a:spcBef>
                <a:spcPts val="0"/>
              </a:spcBef>
              <a:spcAft>
                <a:spcPts val="0"/>
              </a:spcAft>
              <a:buFont typeface="Arial" panose="020B0604020202020204" pitchFamily="34" charset="0"/>
              <a:buChar char="•"/>
            </a:pPr>
            <a:r>
              <a:rPr lang="es-ES" u="none" dirty="0" smtClean="0"/>
              <a:t>El peso es un tema complejo y sensible, y las conversaciones sobre este tema pueden ser un desafío.</a:t>
            </a:r>
          </a:p>
          <a:p>
            <a:pPr marL="171450" lvl="0" indent="-171450" algn="l" rtl="0">
              <a:spcBef>
                <a:spcPts val="0"/>
              </a:spcBef>
              <a:spcAft>
                <a:spcPts val="0"/>
              </a:spcAft>
              <a:buFont typeface="Arial" panose="020B0604020202020204" pitchFamily="34" charset="0"/>
              <a:buChar char="•"/>
            </a:pPr>
            <a:r>
              <a:rPr lang="es-ES" u="none" dirty="0" smtClean="0"/>
              <a:t>Las actividades centradas en el peso son personales y deben mantenerse en privado a través de trabajo independiente.</a:t>
            </a:r>
          </a:p>
          <a:p>
            <a:pPr marL="171450" lvl="0" indent="-171450" algn="l" rtl="0">
              <a:spcBef>
                <a:spcPts val="0"/>
              </a:spcBef>
              <a:spcAft>
                <a:spcPts val="0"/>
              </a:spcAft>
              <a:buFont typeface="Arial" panose="020B0604020202020204" pitchFamily="34" charset="0"/>
              <a:buChar char="•"/>
            </a:pPr>
            <a:r>
              <a:rPr lang="es-ES" u="none" dirty="0" smtClean="0"/>
              <a:t>Utilice la gráfica con los participantes para determinar si están en un peso saludable.</a:t>
            </a:r>
          </a:p>
          <a:p>
            <a:pPr marL="171450" lvl="0" indent="-171450" algn="l" rtl="0">
              <a:spcBef>
                <a:spcPts val="0"/>
              </a:spcBef>
              <a:spcAft>
                <a:spcPts val="0"/>
              </a:spcAft>
              <a:buFont typeface="Arial" panose="020B0604020202020204" pitchFamily="34" charset="0"/>
              <a:buChar char="•"/>
            </a:pPr>
            <a:r>
              <a:rPr lang="es-ES" u="none" dirty="0" smtClean="0"/>
              <a:t>Si no están en un rango de peso saludable, es mejor enfocarse en los factores de estilo de vida que en el peso.</a:t>
            </a:r>
          </a:p>
          <a:p>
            <a:pPr marL="171450" lvl="0" indent="-171450" algn="l" rtl="0">
              <a:spcBef>
                <a:spcPts val="0"/>
              </a:spcBef>
              <a:spcAft>
                <a:spcPts val="0"/>
              </a:spcAft>
              <a:buFont typeface="Arial" panose="020B0604020202020204" pitchFamily="34" charset="0"/>
              <a:buChar char="•"/>
            </a:pPr>
            <a:r>
              <a:rPr lang="es-ES" u="none" dirty="0" smtClean="0"/>
              <a:t>A menudo la inseguridad alimenticia está vinculada al sobrepeso y obesidad. Sea discreto para guiar al alumno a identificar sus propios desafíos, objetivos y soluciones. Señale los programas de comidas cuando sea necesario.</a:t>
            </a:r>
          </a:p>
          <a:p>
            <a:pPr marL="0" lvl="0" indent="0" algn="l" rtl="0">
              <a:spcBef>
                <a:spcPts val="0"/>
              </a:spcBef>
              <a:spcAft>
                <a:spcPts val="0"/>
              </a:spcAft>
              <a:buNone/>
            </a:pPr>
            <a:endParaRPr lang="es-ES" u="none" dirty="0" smtClean="0"/>
          </a:p>
          <a:p>
            <a:pPr marL="0" lvl="0" indent="0" algn="l" rtl="0">
              <a:spcBef>
                <a:spcPts val="0"/>
              </a:spcBef>
              <a:spcAft>
                <a:spcPts val="0"/>
              </a:spcAft>
              <a:buNone/>
            </a:pPr>
            <a:r>
              <a:rPr lang="es-ES" u="sng" dirty="0" smtClean="0"/>
              <a:t>Puntos de conversación</a:t>
            </a:r>
          </a:p>
          <a:p>
            <a:pPr marL="0" lvl="0" indent="0" algn="l" rtl="0">
              <a:spcBef>
                <a:spcPts val="0"/>
              </a:spcBef>
              <a:spcAft>
                <a:spcPts val="0"/>
              </a:spcAft>
              <a:buNone/>
            </a:pPr>
            <a:endParaRPr lang="es-ES" u="sng" dirty="0" smtClean="0"/>
          </a:p>
          <a:p>
            <a:pPr marL="171450" lvl="0" indent="-171450" algn="l" rtl="0">
              <a:spcBef>
                <a:spcPts val="0"/>
              </a:spcBef>
              <a:spcAft>
                <a:spcPts val="0"/>
              </a:spcAft>
              <a:buFont typeface="Arial" panose="020B0604020202020204" pitchFamily="34" charset="0"/>
              <a:buChar char="•"/>
            </a:pPr>
            <a:r>
              <a:rPr lang="es-ES" u="none" dirty="0" smtClean="0"/>
              <a:t>Hay que tener en cuenta que, si bien el peso es un indicador de salud, los patrones generales de alimentación y el estilo de vida también son factores importantes.</a:t>
            </a:r>
          </a:p>
          <a:p>
            <a:pPr marL="171450" lvl="0" indent="-171450" algn="l" rtl="0">
              <a:spcBef>
                <a:spcPts val="0"/>
              </a:spcBef>
              <a:spcAft>
                <a:spcPts val="0"/>
              </a:spcAft>
              <a:buFont typeface="Arial" panose="020B0604020202020204" pitchFamily="34" charset="0"/>
              <a:buChar char="•"/>
            </a:pPr>
            <a:r>
              <a:rPr lang="es-ES" u="none" dirty="0" smtClean="0"/>
              <a:t>El peso de una persona es el resultado de muchos factores, entre ellos la predisposición, la disponibilidad de opciones de alimentos saludables, la calidad en la pauta regular de alimentación, el sueño, entre otros. Es un tema complejo y desafiante.</a:t>
            </a:r>
          </a:p>
          <a:p>
            <a:pPr marL="171450" lvl="0" indent="-171450" algn="l" rtl="0">
              <a:spcBef>
                <a:spcPts val="0"/>
              </a:spcBef>
              <a:spcAft>
                <a:spcPts val="0"/>
              </a:spcAft>
              <a:buFont typeface="Arial" panose="020B0604020202020204" pitchFamily="34" charset="0"/>
              <a:buChar char="•"/>
            </a:pPr>
            <a:r>
              <a:rPr lang="es-ES" b="1" u="none" dirty="0" smtClean="0"/>
              <a:t>¿Qué indica mi categoría de peso sobre mi salud? </a:t>
            </a:r>
            <a:r>
              <a:rPr lang="es-ES" u="none" dirty="0" smtClean="0"/>
              <a:t>El exceso de peso puede ser perjudicial para la salud y someter a su cuerpo a un esfuerzo mayor del necesario. El exceso de peso también aumenta el riesgo de padecer diabetes, enfermedades cardíacas, presión arterial alta, derrames cerebrales y cáncer. Por otro lado, pueden afectar su calidad de vida al influir en su estado de ánimo, energía y en su capacidad para realizar actividades físicas.</a:t>
            </a:r>
          </a:p>
          <a:p>
            <a:pPr marL="171450" lvl="0" indent="-171450" algn="l" rtl="0">
              <a:spcBef>
                <a:spcPts val="0"/>
              </a:spcBef>
              <a:spcAft>
                <a:spcPts val="0"/>
              </a:spcAft>
              <a:buFont typeface="Arial" panose="020B0604020202020204" pitchFamily="34" charset="0"/>
              <a:buChar char="•"/>
            </a:pPr>
            <a:r>
              <a:rPr lang="es-ES" u="none" dirty="0" smtClean="0"/>
              <a:t>La gráfica de rangos de peso es una herramienta para ayudarles a saber si ustedes están dentro de lo que se considera un peso saludable.</a:t>
            </a:r>
          </a:p>
          <a:p>
            <a:pPr marL="171450" lvl="0" indent="-171450" algn="l" rtl="0">
              <a:spcBef>
                <a:spcPts val="0"/>
              </a:spcBef>
              <a:spcAft>
                <a:spcPts val="0"/>
              </a:spcAft>
              <a:buFont typeface="Arial" panose="020B0604020202020204" pitchFamily="34" charset="0"/>
              <a:buChar char="•"/>
            </a:pPr>
            <a:r>
              <a:rPr lang="es-ES" u="none" dirty="0" smtClean="0"/>
              <a:t>Para averiguarlo, utilicen la gráfica en su folleto (que también se muestra en la pantalla de presentación):</a:t>
            </a:r>
          </a:p>
          <a:p>
            <a:pPr marL="628650" lvl="1" indent="-171450" algn="l" rtl="0">
              <a:spcBef>
                <a:spcPts val="0"/>
              </a:spcBef>
              <a:spcAft>
                <a:spcPts val="0"/>
              </a:spcAft>
              <a:buFont typeface="Arial" panose="020B0604020202020204" pitchFamily="34" charset="0"/>
              <a:buChar char="•"/>
            </a:pPr>
            <a:r>
              <a:rPr lang="es-ES" u="none" dirty="0" smtClean="0"/>
              <a:t>Localicen su peso en libras en la parte inferior de la gráfica y dibujen una línea vertical hacia arriba.</a:t>
            </a:r>
          </a:p>
          <a:p>
            <a:pPr marL="628650" lvl="1" indent="-171450" algn="l" rtl="0">
              <a:spcBef>
                <a:spcPts val="0"/>
              </a:spcBef>
              <a:spcAft>
                <a:spcPts val="0"/>
              </a:spcAft>
              <a:buFont typeface="Arial" panose="020B0604020202020204" pitchFamily="34" charset="0"/>
              <a:buChar char="•"/>
            </a:pPr>
            <a:r>
              <a:rPr lang="es-ES" u="none" dirty="0" smtClean="0"/>
              <a:t>Localicen su estatura en el lado izquierdo de la gráfica y dibujen una línea horizontal que se cruce con la de su peso.</a:t>
            </a:r>
          </a:p>
          <a:p>
            <a:pPr marL="628650" lvl="1" indent="-171450" algn="l" rtl="0">
              <a:spcBef>
                <a:spcPts val="0"/>
              </a:spcBef>
              <a:spcAft>
                <a:spcPts val="0"/>
              </a:spcAft>
              <a:buFont typeface="Arial" panose="020B0604020202020204" pitchFamily="34" charset="0"/>
              <a:buChar char="•"/>
            </a:pPr>
            <a:r>
              <a:rPr lang="es-ES" u="none" dirty="0" smtClean="0"/>
              <a:t>Anoten para sí mismos en qué categoría de peso se encuentran.</a:t>
            </a:r>
          </a:p>
          <a:p>
            <a:pPr marL="171450" lvl="0" indent="-171450" algn="l" rtl="0">
              <a:spcBef>
                <a:spcPts val="0"/>
              </a:spcBef>
              <a:spcAft>
                <a:spcPts val="0"/>
              </a:spcAft>
              <a:buFont typeface="Arial" panose="020B0604020202020204" pitchFamily="34" charset="0"/>
              <a:buChar char="•"/>
            </a:pPr>
            <a:r>
              <a:rPr lang="es-ES" u="none" dirty="0" smtClean="0"/>
              <a:t>Si sienten que están listos para hacer cambios saludables en su vida, elijan un pequeño cambio. Algunos ejemplos:</a:t>
            </a:r>
          </a:p>
          <a:p>
            <a:pPr marL="628650" lvl="1" indent="-171450" algn="l" rtl="0">
              <a:spcBef>
                <a:spcPts val="0"/>
              </a:spcBef>
              <a:spcAft>
                <a:spcPts val="0"/>
              </a:spcAft>
              <a:buFont typeface="Arial" panose="020B0604020202020204" pitchFamily="34" charset="0"/>
              <a:buChar char="•"/>
            </a:pPr>
            <a:r>
              <a:rPr lang="es-ES" u="none" dirty="0" smtClean="0"/>
              <a:t>Concéntrense en comer alimentos que sean saludables y nutritivos. </a:t>
            </a:r>
          </a:p>
          <a:p>
            <a:pPr marL="1085850" lvl="2" indent="-171450" algn="l" rtl="0">
              <a:spcBef>
                <a:spcPts val="0"/>
              </a:spcBef>
              <a:spcAft>
                <a:spcPts val="0"/>
              </a:spcAft>
              <a:buFont typeface="Arial" panose="020B0604020202020204" pitchFamily="34" charset="0"/>
              <a:buChar char="•"/>
            </a:pPr>
            <a:r>
              <a:rPr lang="es-ES" u="none" dirty="0" smtClean="0"/>
              <a:t>Un ejemplo es reemplazar un bocadillo altamente procesado (como las papas fritas y los refrescos) por uno menos procesado (como las manzanas y el queso).</a:t>
            </a:r>
          </a:p>
          <a:p>
            <a:pPr marL="1085850" lvl="2" indent="-171450" algn="l" rtl="0">
              <a:spcBef>
                <a:spcPts val="0"/>
              </a:spcBef>
              <a:spcAft>
                <a:spcPts val="0"/>
              </a:spcAft>
              <a:buFont typeface="Arial" panose="020B0604020202020204" pitchFamily="34" charset="0"/>
              <a:buChar char="•"/>
            </a:pPr>
            <a:r>
              <a:rPr lang="es-ES" u="none" dirty="0" smtClean="0"/>
              <a:t>Adoptar patrones de alimentación saludables brinda salud y bienestar a largo plazo y reduce el riesgo de contraer enfermedades crónicas. </a:t>
            </a:r>
          </a:p>
          <a:p>
            <a:pPr marL="628650" lvl="1" indent="-171450" algn="l" rtl="0">
              <a:spcBef>
                <a:spcPts val="0"/>
              </a:spcBef>
              <a:spcAft>
                <a:spcPts val="0"/>
              </a:spcAft>
              <a:buFont typeface="Arial" panose="020B0604020202020204" pitchFamily="34" charset="0"/>
              <a:buChar char="•"/>
            </a:pPr>
            <a:r>
              <a:rPr lang="es-ES" u="none" dirty="0" smtClean="0"/>
              <a:t>Moverse más.</a:t>
            </a:r>
          </a:p>
          <a:p>
            <a:pPr marL="1085850" lvl="2" indent="-171450" algn="l" rtl="0">
              <a:spcBef>
                <a:spcPts val="0"/>
              </a:spcBef>
              <a:spcAft>
                <a:spcPts val="0"/>
              </a:spcAft>
              <a:buFont typeface="Arial" panose="020B0604020202020204" pitchFamily="34" charset="0"/>
              <a:buChar char="•"/>
            </a:pPr>
            <a:r>
              <a:rPr lang="es-ES" u="none" dirty="0" smtClean="0"/>
              <a:t>Todo movimiento que haga a lo largo del día cuenta; el objetivo es moverse durante 30-60 minutos diarios.</a:t>
            </a:r>
          </a:p>
          <a:p>
            <a:pPr marL="1085850" lvl="2" indent="-171450" algn="l" rtl="0">
              <a:spcBef>
                <a:spcPts val="0"/>
              </a:spcBef>
              <a:spcAft>
                <a:spcPts val="0"/>
              </a:spcAft>
              <a:buFont typeface="Arial" panose="020B0604020202020204" pitchFamily="34" charset="0"/>
              <a:buChar char="•"/>
            </a:pPr>
            <a:r>
              <a:rPr lang="es-ES" u="none" dirty="0" smtClean="0"/>
              <a:t>Un ejemplo es caminar al mismo tiempo que hablan por teléfono, en lugar de tomar la llamada sentado.</a:t>
            </a:r>
          </a:p>
          <a:p>
            <a:pPr marL="628650" lvl="1" indent="-171450" algn="l" rtl="0">
              <a:spcBef>
                <a:spcPts val="0"/>
              </a:spcBef>
              <a:spcAft>
                <a:spcPts val="0"/>
              </a:spcAft>
              <a:buFont typeface="Arial" panose="020B0604020202020204" pitchFamily="34" charset="0"/>
              <a:buChar char="•"/>
            </a:pPr>
            <a:r>
              <a:rPr lang="es-ES" u="none" dirty="0" smtClean="0"/>
              <a:t>Cuídense: Concéntrense en su bienestar mental.</a:t>
            </a:r>
          </a:p>
          <a:p>
            <a:pPr marL="1085850" lvl="2" indent="-171450" algn="l" rtl="0">
              <a:spcBef>
                <a:spcPts val="0"/>
              </a:spcBef>
              <a:spcAft>
                <a:spcPts val="0"/>
              </a:spcAft>
              <a:buFont typeface="Arial" panose="020B0604020202020204" pitchFamily="34" charset="0"/>
              <a:buChar char="•"/>
            </a:pPr>
            <a:r>
              <a:rPr lang="es-ES" u="none" dirty="0" smtClean="0"/>
              <a:t>La ansiedad, el estrés y la falta de sueño pueden influir en su salud y su peso. </a:t>
            </a:r>
          </a:p>
          <a:p>
            <a:pPr marL="1085850" lvl="2" indent="-171450" algn="l" rtl="0">
              <a:spcBef>
                <a:spcPts val="0"/>
              </a:spcBef>
              <a:spcAft>
                <a:spcPts val="0"/>
              </a:spcAft>
              <a:buFont typeface="Arial" panose="020B0604020202020204" pitchFamily="34" charset="0"/>
              <a:buChar char="•"/>
            </a:pPr>
            <a:r>
              <a:rPr lang="es-ES" u="none" dirty="0" smtClean="0"/>
              <a:t>Identifiquen un pequeño acto de autocuidado que puedan realizar (como respirar profundamente durante 30 segundos o irse a la cama 15 minutos antes de lo acostumbrado).</a:t>
            </a:r>
          </a:p>
          <a:p>
            <a:pPr marL="171450" lvl="0" indent="-171450" algn="l" rtl="0">
              <a:spcBef>
                <a:spcPts val="0"/>
              </a:spcBef>
              <a:spcAft>
                <a:spcPts val="0"/>
              </a:spcAft>
              <a:buFont typeface="Arial" panose="020B0604020202020204" pitchFamily="34" charset="0"/>
              <a:buChar char="•"/>
            </a:pPr>
            <a:r>
              <a:rPr lang="es-ES" u="none" dirty="0" smtClean="0"/>
              <a:t>Si su peso no se encuentra dentro de un rango saludable, bajar, aunque sea un poco de peso puede ayudar a mejorar su energía, salud y estado de ánimo.</a:t>
            </a:r>
          </a:p>
          <a:p>
            <a:pPr marL="628650" lvl="1" indent="-171450" algn="l" rtl="0">
              <a:spcBef>
                <a:spcPts val="0"/>
              </a:spcBef>
              <a:spcAft>
                <a:spcPts val="0"/>
              </a:spcAft>
              <a:buFont typeface="Arial" panose="020B0604020202020204" pitchFamily="34" charset="0"/>
              <a:buChar char="•"/>
            </a:pPr>
            <a:r>
              <a:rPr lang="es-ES" u="none" dirty="0" smtClean="0"/>
              <a:t>Es posible que les sorprenda saber que una meta de pérdida de peso saludable es bajar sólo de 1 a 2 libras por semana. </a:t>
            </a:r>
          </a:p>
          <a:p>
            <a:pPr marL="171450" lvl="0" indent="-171450" algn="l" rtl="0">
              <a:spcBef>
                <a:spcPts val="0"/>
              </a:spcBef>
              <a:spcAft>
                <a:spcPts val="0"/>
              </a:spcAft>
              <a:buFont typeface="Arial" panose="020B0604020202020204" pitchFamily="34" charset="0"/>
              <a:buChar char="•"/>
            </a:pPr>
            <a:r>
              <a:rPr lang="es-ES" u="none" dirty="0" smtClean="0"/>
              <a:t>Exploraremos más sobre la alimentación saludable y la actividad física.</a:t>
            </a:r>
          </a:p>
        </p:txBody>
      </p:sp>
      <p:sp>
        <p:nvSpPr>
          <p:cNvPr id="683" name="Google Shape;68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2263562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1" name="Google Shape;69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u="sng" dirty="0" smtClean="0"/>
              <a:t>Instrucciones para el maestro</a:t>
            </a:r>
          </a:p>
          <a:p>
            <a:pPr marL="171450" lvl="0" indent="-171450" algn="l" rtl="0">
              <a:spcBef>
                <a:spcPts val="0"/>
              </a:spcBef>
              <a:spcAft>
                <a:spcPts val="0"/>
              </a:spcAft>
              <a:buFont typeface="Arial" panose="020B0604020202020204" pitchFamily="34" charset="0"/>
              <a:buChar char="•"/>
            </a:pPr>
            <a:r>
              <a:rPr lang="es-ES" dirty="0" smtClean="0"/>
              <a:t>Pida a los participantes pasar a la página 3 del folleto.</a:t>
            </a:r>
          </a:p>
          <a:p>
            <a:pPr marL="0" lvl="0" indent="0" algn="l" rtl="0">
              <a:spcBef>
                <a:spcPts val="0"/>
              </a:spcBef>
              <a:spcAft>
                <a:spcPts val="0"/>
              </a:spcAft>
              <a:buNone/>
            </a:pPr>
            <a:endParaRPr lang="es-ES" dirty="0" smtClean="0"/>
          </a:p>
          <a:p>
            <a:pPr marL="0" lvl="0" indent="0" algn="l" rtl="0">
              <a:spcBef>
                <a:spcPts val="0"/>
              </a:spcBef>
              <a:spcAft>
                <a:spcPts val="0"/>
              </a:spcAft>
              <a:buNone/>
            </a:pPr>
            <a:r>
              <a:rPr lang="es-ES" u="sng" dirty="0" smtClean="0"/>
              <a:t>Puntos de conversación</a:t>
            </a:r>
          </a:p>
          <a:p>
            <a:pPr marL="171450" lvl="0" indent="-171450" algn="l" rtl="0">
              <a:spcBef>
                <a:spcPts val="0"/>
              </a:spcBef>
              <a:spcAft>
                <a:spcPts val="0"/>
              </a:spcAft>
              <a:buFont typeface="Arial" panose="020B0604020202020204" pitchFamily="34" charset="0"/>
              <a:buChar char="•"/>
            </a:pPr>
            <a:r>
              <a:rPr lang="es-ES" dirty="0" smtClean="0"/>
              <a:t>Pasaremos ahora a la página 3 del folleto donde hablaremos sobre elegir alimentos que tengan muchos nutrientes en vez de muchas calorías.</a:t>
            </a:r>
          </a:p>
          <a:p>
            <a:pPr marL="0" lvl="0" indent="0" algn="l" rtl="0">
              <a:spcBef>
                <a:spcPts val="0"/>
              </a:spcBef>
              <a:spcAft>
                <a:spcPts val="0"/>
              </a:spcAft>
              <a:buNone/>
            </a:pPr>
            <a:endParaRPr dirty="0"/>
          </a:p>
        </p:txBody>
      </p:sp>
      <p:sp>
        <p:nvSpPr>
          <p:cNvPr id="692" name="Google Shape;69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333136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s-ES" u="sng" dirty="0" smtClean="0"/>
              <a:t>Instrucciones para el maestro</a:t>
            </a:r>
          </a:p>
          <a:p>
            <a:pPr marL="171450" lvl="0" indent="-171450" algn="l" rtl="0">
              <a:lnSpc>
                <a:spcPct val="115000"/>
              </a:lnSpc>
              <a:spcBef>
                <a:spcPts val="0"/>
              </a:spcBef>
              <a:spcAft>
                <a:spcPts val="0"/>
              </a:spcAft>
              <a:buFont typeface="Arial" panose="020B0604020202020204" pitchFamily="34" charset="0"/>
              <a:buChar char="•"/>
            </a:pPr>
            <a:r>
              <a:rPr lang="es-ES" u="none" dirty="0" smtClean="0"/>
              <a:t>Esta diapositiva ayudará a los participantes a aprender sobre la calidad de una dieta, es decir, la elección de alimentos con mayor contenido en nutrientes.</a:t>
            </a:r>
          </a:p>
          <a:p>
            <a:pPr marL="171450" lvl="0" indent="-171450" algn="l" rtl="0">
              <a:lnSpc>
                <a:spcPct val="115000"/>
              </a:lnSpc>
              <a:spcBef>
                <a:spcPts val="0"/>
              </a:spcBef>
              <a:spcAft>
                <a:spcPts val="0"/>
              </a:spcAft>
              <a:buFont typeface="Arial" panose="020B0604020202020204" pitchFamily="34" charset="0"/>
              <a:buChar char="•"/>
            </a:pPr>
            <a:r>
              <a:rPr lang="es-ES" u="none" dirty="0" smtClean="0"/>
              <a:t>Si gusta, puede mostrarles este video de 2 minutos sobre la calidad de la dieta: </a:t>
            </a:r>
            <a:r>
              <a:rPr lang="es-ES" sz="1200" b="0" i="0" u="sng" strike="noStrike" cap="none" dirty="0" smtClean="0">
                <a:solidFill>
                  <a:schemeClr val="dk1"/>
                </a:solidFill>
                <a:effectLst/>
                <a:latin typeface="Calibri"/>
                <a:ea typeface="Calibri"/>
                <a:cs typeface="Calibri"/>
                <a:sym typeface="Calibri"/>
                <a:hlinkClick r:id="rId3"/>
              </a:rPr>
              <a:t>https://www.youtube.com/watch?v=SVa0D81yalo&amp;t=5s</a:t>
            </a:r>
            <a:endParaRPr lang="es-ES" u="none" dirty="0" smtClean="0"/>
          </a:p>
          <a:p>
            <a:pPr marL="171450" lvl="0" indent="-171450" algn="l" rtl="0">
              <a:lnSpc>
                <a:spcPct val="115000"/>
              </a:lnSpc>
              <a:spcBef>
                <a:spcPts val="0"/>
              </a:spcBef>
              <a:spcAft>
                <a:spcPts val="0"/>
              </a:spcAft>
              <a:buFont typeface="Arial" panose="020B0604020202020204" pitchFamily="34" charset="0"/>
              <a:buChar char="•"/>
            </a:pPr>
            <a:r>
              <a:rPr lang="es-ES" u="none" dirty="0" smtClean="0"/>
              <a:t>Para leer más sobre cómo definir una alimentación saludable: </a:t>
            </a:r>
            <a:r>
              <a:rPr lang="es-ES" sz="1200" b="0" i="0" u="sng" strike="noStrike" cap="none" dirty="0" smtClean="0">
                <a:solidFill>
                  <a:schemeClr val="dk1"/>
                </a:solidFill>
                <a:effectLst/>
                <a:latin typeface="Calibri"/>
                <a:ea typeface="Calibri"/>
                <a:cs typeface="Calibri"/>
                <a:sym typeface="Calibri"/>
                <a:hlinkClick r:id="rId4"/>
              </a:rPr>
              <a:t>https://www.healthyeating.org/our-cause/nutrition-philosophy</a:t>
            </a:r>
            <a:endParaRPr lang="en-US" sz="1200" b="0" i="0" u="none" strike="noStrike" cap="none" dirty="0" smtClean="0">
              <a:solidFill>
                <a:schemeClr val="dk1"/>
              </a:solidFill>
              <a:effectLst/>
              <a:latin typeface="Calibri"/>
              <a:ea typeface="Calibri"/>
              <a:cs typeface="Calibri"/>
              <a:sym typeface="Calibri"/>
            </a:endParaRPr>
          </a:p>
          <a:p>
            <a:pPr marL="0" lvl="0" indent="0" algn="l" rtl="0">
              <a:lnSpc>
                <a:spcPct val="115000"/>
              </a:lnSpc>
              <a:spcBef>
                <a:spcPts val="0"/>
              </a:spcBef>
              <a:spcAft>
                <a:spcPts val="0"/>
              </a:spcAft>
              <a:buNone/>
            </a:pPr>
            <a:endParaRPr lang="es-ES" u="none" dirty="0" smtClean="0"/>
          </a:p>
          <a:p>
            <a:pPr marL="0" lvl="0" indent="0" algn="l" rtl="0">
              <a:lnSpc>
                <a:spcPct val="115000"/>
              </a:lnSpc>
              <a:spcBef>
                <a:spcPts val="0"/>
              </a:spcBef>
              <a:spcAft>
                <a:spcPts val="0"/>
              </a:spcAft>
              <a:buNone/>
            </a:pPr>
            <a:r>
              <a:rPr lang="es-ES" u="sng" dirty="0" smtClean="0"/>
              <a:t>Puntos de conversación</a:t>
            </a:r>
          </a:p>
          <a:p>
            <a:pPr marL="171450" lvl="0" indent="-171450" algn="l" rtl="0">
              <a:lnSpc>
                <a:spcPct val="115000"/>
              </a:lnSpc>
              <a:spcBef>
                <a:spcPts val="0"/>
              </a:spcBef>
              <a:spcAft>
                <a:spcPts val="0"/>
              </a:spcAft>
              <a:buFont typeface="Arial" panose="020B0604020202020204" pitchFamily="34" charset="0"/>
              <a:buChar char="•"/>
            </a:pPr>
            <a:r>
              <a:rPr lang="es-ES" u="none" dirty="0" smtClean="0"/>
              <a:t>Un patrón de alimentación saludable puede incluir una variedad de alimentos nutritivos que vayan con sus valores, preferencias y necesidades culturales. </a:t>
            </a:r>
          </a:p>
          <a:p>
            <a:pPr marL="171450" lvl="0" indent="-171450" algn="l" rtl="0">
              <a:lnSpc>
                <a:spcPct val="115000"/>
              </a:lnSpc>
              <a:spcBef>
                <a:spcPts val="0"/>
              </a:spcBef>
              <a:spcAft>
                <a:spcPts val="0"/>
              </a:spcAft>
              <a:buFont typeface="Arial" panose="020B0604020202020204" pitchFamily="34" charset="0"/>
              <a:buChar char="•"/>
            </a:pPr>
            <a:r>
              <a:rPr lang="es-ES" u="none" dirty="0" smtClean="0"/>
              <a:t>La calidad en la elección de sus patrones de alimentación es más importante que medir calorías o nutrientes individuales.</a:t>
            </a:r>
          </a:p>
          <a:p>
            <a:pPr marL="171450" lvl="0" indent="-171450" algn="l" rtl="0">
              <a:lnSpc>
                <a:spcPct val="115000"/>
              </a:lnSpc>
              <a:spcBef>
                <a:spcPts val="0"/>
              </a:spcBef>
              <a:spcAft>
                <a:spcPts val="0"/>
              </a:spcAft>
              <a:buFont typeface="Arial" panose="020B0604020202020204" pitchFamily="34" charset="0"/>
              <a:buChar char="•"/>
            </a:pPr>
            <a:r>
              <a:rPr lang="es-ES" u="none" dirty="0" smtClean="0"/>
              <a:t>Hay muchas opciones de alimentos que naturalmente contienen abundantes vitaminas y minerales saludables. Estos alimentos también tienden a ser más bajos en calorías, grasas, sal o azúcares añadidos.</a:t>
            </a:r>
          </a:p>
          <a:p>
            <a:pPr marL="171450" lvl="0" indent="-171450" algn="l" rtl="0">
              <a:lnSpc>
                <a:spcPct val="115000"/>
              </a:lnSpc>
              <a:spcBef>
                <a:spcPts val="0"/>
              </a:spcBef>
              <a:spcAft>
                <a:spcPts val="0"/>
              </a:spcAft>
              <a:buFont typeface="Arial" panose="020B0604020202020204" pitchFamily="34" charset="0"/>
              <a:buChar char="•"/>
            </a:pPr>
            <a:r>
              <a:rPr lang="es-ES" u="none" dirty="0" smtClean="0"/>
              <a:t>Pueden mejorar la calidad de su patrón de alimentación incluyendo una variedad de alimentos de cada uno de los grupos enumerados en la parte de "coma más seguido" de esta diapositiva. Es una forma fácil de saber si está comiendo alimentos ricos en nutrientes.</a:t>
            </a:r>
          </a:p>
          <a:p>
            <a:pPr marL="628650" lvl="1" indent="-171450" algn="l" rtl="0">
              <a:lnSpc>
                <a:spcPct val="115000"/>
              </a:lnSpc>
              <a:spcBef>
                <a:spcPts val="0"/>
              </a:spcBef>
              <a:spcAft>
                <a:spcPts val="0"/>
              </a:spcAft>
              <a:buFont typeface="Arial" panose="020B0604020202020204" pitchFamily="34" charset="0"/>
              <a:buChar char="•"/>
            </a:pPr>
            <a:r>
              <a:rPr lang="es-ES" u="none" dirty="0" smtClean="0"/>
              <a:t>Cada uno de estos alimentos</a:t>
            </a:r>
            <a:r>
              <a:rPr lang="es-ES" u="none" baseline="0" dirty="0" smtClean="0"/>
              <a:t> </a:t>
            </a:r>
            <a:r>
              <a:rPr lang="es-ES" u="none" dirty="0" smtClean="0"/>
              <a:t>contiene nutrientes importantes que trabajan en conjunto para brindar salud en general.</a:t>
            </a:r>
          </a:p>
          <a:p>
            <a:pPr marL="171450" lvl="0" indent="-171450" algn="l" rtl="0">
              <a:lnSpc>
                <a:spcPct val="115000"/>
              </a:lnSpc>
              <a:spcBef>
                <a:spcPts val="0"/>
              </a:spcBef>
              <a:spcAft>
                <a:spcPts val="0"/>
              </a:spcAft>
              <a:buFont typeface="Arial" panose="020B0604020202020204" pitchFamily="34" charset="0"/>
              <a:buChar char="•"/>
            </a:pPr>
            <a:r>
              <a:rPr lang="es-ES" u="none" dirty="0" smtClean="0"/>
              <a:t>Por otra parte, los alimentos que tienen muchas calorías, pero no muchos nutrientes importantes deben comerse con menos frecuencia.</a:t>
            </a:r>
          </a:p>
          <a:p>
            <a:pPr marL="628650" lvl="1" indent="-171450" algn="l" rtl="0">
              <a:lnSpc>
                <a:spcPct val="115000"/>
              </a:lnSpc>
              <a:spcBef>
                <a:spcPts val="0"/>
              </a:spcBef>
              <a:spcAft>
                <a:spcPts val="0"/>
              </a:spcAft>
              <a:buFont typeface="Arial" panose="020B0604020202020204" pitchFamily="34" charset="0"/>
              <a:buChar char="•"/>
            </a:pPr>
            <a:r>
              <a:rPr lang="es-ES" u="none" dirty="0" smtClean="0"/>
              <a:t>Esto no significa que deban evitar por completo este tipo de alimentos, sino que deben centrarse en crear patrones de elección de alimentos nutritivos.</a:t>
            </a:r>
          </a:p>
          <a:p>
            <a:pPr marL="171450" lvl="0" indent="-171450" algn="l" rtl="0">
              <a:lnSpc>
                <a:spcPct val="115000"/>
              </a:lnSpc>
              <a:spcBef>
                <a:spcPts val="0"/>
              </a:spcBef>
              <a:spcAft>
                <a:spcPts val="0"/>
              </a:spcAft>
              <a:buFont typeface="Arial" panose="020B0604020202020204" pitchFamily="34" charset="0"/>
              <a:buChar char="•"/>
            </a:pPr>
            <a:r>
              <a:rPr lang="es-ES" u="none" dirty="0" smtClean="0"/>
              <a:t>Ya sea que coman en casa o en un restaurante, ser intencional con los alimentos y bebidas que elijan es una forma de ayudar a mejorar la calidad de su patrón de alimentación. </a:t>
            </a:r>
          </a:p>
          <a:p>
            <a:pPr marL="171450" lvl="0" indent="-171450" algn="l" rtl="0">
              <a:lnSpc>
                <a:spcPct val="115000"/>
              </a:lnSpc>
              <a:spcBef>
                <a:spcPts val="0"/>
              </a:spcBef>
              <a:spcAft>
                <a:spcPts val="0"/>
              </a:spcAft>
              <a:buFont typeface="Arial" panose="020B0604020202020204" pitchFamily="34" charset="0"/>
              <a:buChar char="•"/>
            </a:pPr>
            <a:r>
              <a:rPr lang="es-ES" u="none" dirty="0" smtClean="0"/>
              <a:t>Todas las elecciones de alimentos y bebidas son importantes.</a:t>
            </a:r>
            <a:endParaRPr lang="es-ES" u="none" dirty="0"/>
          </a:p>
        </p:txBody>
      </p:sp>
      <p:sp>
        <p:nvSpPr>
          <p:cNvPr id="700" name="Google Shape;70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3760341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3" name="Google Shape;71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u="sng" dirty="0" smtClean="0"/>
              <a:t>Instrucciones para el maestro</a:t>
            </a:r>
          </a:p>
          <a:p>
            <a:pPr marL="171450" lvl="0" indent="-171450" algn="l" rtl="0">
              <a:spcBef>
                <a:spcPts val="0"/>
              </a:spcBef>
              <a:spcAft>
                <a:spcPts val="0"/>
              </a:spcAft>
              <a:buFont typeface="Arial" panose="020B0604020202020204" pitchFamily="34" charset="0"/>
              <a:buChar char="•"/>
            </a:pPr>
            <a:r>
              <a:rPr lang="es-ES" dirty="0" smtClean="0"/>
              <a:t>Pídales a los participantes revisar el ejemplo de la etiqueta de los alimentos en su folleto, para aprender cómo las etiquetas de los alimentos pueden ayudar a guiar hacia una alimentación saludable.</a:t>
            </a:r>
          </a:p>
          <a:p>
            <a:pPr marL="0" lvl="0" indent="0" algn="l" rtl="0">
              <a:spcBef>
                <a:spcPts val="0"/>
              </a:spcBef>
              <a:spcAft>
                <a:spcPts val="0"/>
              </a:spcAft>
              <a:buNone/>
            </a:pPr>
            <a:endParaRPr lang="es-ES" u="sng" dirty="0" smtClean="0"/>
          </a:p>
          <a:p>
            <a:pPr marL="0" lvl="0" indent="0" algn="l" rtl="0">
              <a:spcBef>
                <a:spcPts val="0"/>
              </a:spcBef>
              <a:spcAft>
                <a:spcPts val="0"/>
              </a:spcAft>
              <a:buNone/>
            </a:pPr>
            <a:r>
              <a:rPr lang="es-ES" u="sng" dirty="0" smtClean="0"/>
              <a:t>Puntos de conversación</a:t>
            </a:r>
          </a:p>
          <a:p>
            <a:pPr marL="171450" lvl="0" indent="-171450" algn="l" rtl="0">
              <a:spcBef>
                <a:spcPts val="0"/>
              </a:spcBef>
              <a:spcAft>
                <a:spcPts val="0"/>
              </a:spcAft>
              <a:buFont typeface="Arial" panose="020B0604020202020204" pitchFamily="34" charset="0"/>
              <a:buChar char="•"/>
            </a:pPr>
            <a:r>
              <a:rPr lang="es-ES" dirty="0" smtClean="0"/>
              <a:t>Piensen en la frecuencia con la que utilizan una etiqueta de alimentos para ayudarse a decidir si compran o comen un determinado alimento.</a:t>
            </a:r>
          </a:p>
          <a:p>
            <a:pPr marL="171450" lvl="0" indent="-171450" algn="l" rtl="0">
              <a:spcBef>
                <a:spcPts val="0"/>
              </a:spcBef>
              <a:spcAft>
                <a:spcPts val="0"/>
              </a:spcAft>
              <a:buFont typeface="Arial" panose="020B0604020202020204" pitchFamily="34" charset="0"/>
              <a:buChar char="•"/>
            </a:pPr>
            <a:r>
              <a:rPr lang="es-ES" dirty="0" smtClean="0"/>
              <a:t>Las etiquetas de los alimentos son una herramienta que puede ayudarles a elegir alimentos de alta calidad. Tengan en cuenta que las frutas, verduras y carnes magras no requieren una etiqueta nutricional, pero son del tipo de alimentos ricos en nutrientes.</a:t>
            </a:r>
          </a:p>
          <a:p>
            <a:pPr marL="171450" lvl="0" indent="-171450" algn="l" rtl="0">
              <a:spcBef>
                <a:spcPts val="0"/>
              </a:spcBef>
              <a:spcAft>
                <a:spcPts val="0"/>
              </a:spcAft>
              <a:buFont typeface="Arial" panose="020B0604020202020204" pitchFamily="34" charset="0"/>
              <a:buChar char="•"/>
            </a:pPr>
            <a:r>
              <a:rPr lang="es-ES" dirty="0" smtClean="0"/>
              <a:t>La etiqueta puede parecer abrumadora a primera vista, pero vamos a revisar las partes más importantes a las que hay que prestar atención.</a:t>
            </a:r>
          </a:p>
          <a:p>
            <a:pPr marL="171450" lvl="0" indent="-171450" algn="l" rtl="0">
              <a:spcBef>
                <a:spcPts val="0"/>
              </a:spcBef>
              <a:spcAft>
                <a:spcPts val="0"/>
              </a:spcAft>
              <a:buFont typeface="Arial" panose="020B0604020202020204" pitchFamily="34" charset="0"/>
              <a:buChar char="•"/>
            </a:pPr>
            <a:r>
              <a:rPr lang="es-ES" dirty="0" smtClean="0"/>
              <a:t>Lo primero que se tiene que hacer es ver el tamaño de la porción, que está anotado en la parte superior de la etiqueta.</a:t>
            </a:r>
          </a:p>
          <a:p>
            <a:pPr marL="628650" lvl="1" indent="-171450" algn="l" rtl="0">
              <a:spcBef>
                <a:spcPts val="0"/>
              </a:spcBef>
              <a:spcAft>
                <a:spcPts val="0"/>
              </a:spcAft>
              <a:buFont typeface="Arial" panose="020B0604020202020204" pitchFamily="34" charset="0"/>
              <a:buChar char="•"/>
            </a:pPr>
            <a:r>
              <a:rPr lang="es-ES" dirty="0" smtClean="0"/>
              <a:t>En su folleto hay una etiqueta nutricional para la leche baja en grasa, y verán que el tamaño de la porción es de 1 taza.</a:t>
            </a:r>
          </a:p>
          <a:p>
            <a:pPr marL="628650" lvl="1" indent="-171450" algn="l" rtl="0">
              <a:spcBef>
                <a:spcPts val="0"/>
              </a:spcBef>
              <a:spcAft>
                <a:spcPts val="0"/>
              </a:spcAft>
              <a:buFont typeface="Arial" panose="020B0604020202020204" pitchFamily="34" charset="0"/>
              <a:buChar char="•"/>
            </a:pPr>
            <a:r>
              <a:rPr lang="es-ES" dirty="0" smtClean="0"/>
              <a:t>El resto de la información de la etiqueta de nutrición se basa en 1 taza de leche.</a:t>
            </a:r>
          </a:p>
          <a:p>
            <a:pPr marL="628650" lvl="1" indent="-171450" algn="l" rtl="0">
              <a:spcBef>
                <a:spcPts val="0"/>
              </a:spcBef>
              <a:spcAft>
                <a:spcPts val="0"/>
              </a:spcAft>
              <a:buFont typeface="Arial" panose="020B0604020202020204" pitchFamily="34" charset="0"/>
              <a:buChar char="•"/>
            </a:pPr>
            <a:r>
              <a:rPr lang="es-ES" dirty="0" smtClean="0"/>
              <a:t>Si van a beber más de 1 taza de leche, necesitarán ajustar la información nutricional de acuerdo a ello. Por ejemplo, si beben 2 tazas de leche, necesitarán multiplicar la información nutricional por 2, porque habrán consumido 2 porciones de leche.</a:t>
            </a:r>
          </a:p>
          <a:p>
            <a:pPr marL="628650" lvl="1" indent="-171450" algn="l" rtl="0">
              <a:spcBef>
                <a:spcPts val="0"/>
              </a:spcBef>
              <a:spcAft>
                <a:spcPts val="0"/>
              </a:spcAft>
              <a:buFont typeface="Arial" panose="020B0604020202020204" pitchFamily="34" charset="0"/>
              <a:buChar char="•"/>
            </a:pPr>
            <a:r>
              <a:rPr lang="es-ES" dirty="0" smtClean="0"/>
              <a:t>Para saber cuántas porciones hay en el envase completo, lean las porciones por envase que aparecen justo encima del tamaño de la porción. Este recipiente de leche tiene 4 porciones. Es importante prestar atención al tamaño de la porción y al número de porciones por envase, especialmente en el caso de los bocadillos y las bebidas. Un paquete de papas fritas del tamaño de un bocadillo, por ejemplo, puede parecer una sola porción, pero en realidad pueden ser 2 o más porciones si se mira la etiqueta nutricional. </a:t>
            </a:r>
          </a:p>
          <a:p>
            <a:pPr marL="171450" lvl="0" indent="-171450" algn="l" rtl="0">
              <a:spcBef>
                <a:spcPts val="0"/>
              </a:spcBef>
              <a:spcAft>
                <a:spcPts val="0"/>
              </a:spcAft>
              <a:buFont typeface="Arial" panose="020B0604020202020204" pitchFamily="34" charset="0"/>
              <a:buChar char="•"/>
            </a:pPr>
            <a:r>
              <a:rPr lang="es-ES" dirty="0" smtClean="0"/>
              <a:t>Los artículos en naranja son áreas a limitar, especialmente si no hay otros nutrientes en el alimento o la bebida. Las opciones de alimentos con alto contenido de calorías, grasas, sodio y azúcares añadidos sin otros nutrientes son alimentos de menor calidad. </a:t>
            </a:r>
          </a:p>
          <a:p>
            <a:pPr marL="171450" lvl="0" indent="-171450" algn="l" rtl="0">
              <a:spcBef>
                <a:spcPts val="0"/>
              </a:spcBef>
              <a:spcAft>
                <a:spcPts val="0"/>
              </a:spcAft>
              <a:buFont typeface="Arial" panose="020B0604020202020204" pitchFamily="34" charset="0"/>
              <a:buChar char="•"/>
            </a:pPr>
            <a:r>
              <a:rPr lang="es-ES" dirty="0" smtClean="0"/>
              <a:t>Busquen alimentos que tengan fibra, vitamina D, calcio, hierro y potasio (los artículos en verde). Si alguno de estos nutrientes aparece en la lista con un 10% o más, significa que el alimento es una buena fuente de ese nutriente.</a:t>
            </a:r>
          </a:p>
          <a:p>
            <a:pPr marL="628650" lvl="1" indent="-171450" algn="l" rtl="0">
              <a:spcBef>
                <a:spcPts val="0"/>
              </a:spcBef>
              <a:spcAft>
                <a:spcPts val="0"/>
              </a:spcAft>
              <a:buFont typeface="Arial" panose="020B0604020202020204" pitchFamily="34" charset="0"/>
              <a:buChar char="•"/>
            </a:pPr>
            <a:r>
              <a:rPr lang="es-ES" dirty="0" smtClean="0"/>
              <a:t>Bajo la columna de Valor Diario (</a:t>
            </a:r>
            <a:r>
              <a:rPr lang="es-ES" dirty="0" err="1" smtClean="0"/>
              <a:t>Daily</a:t>
            </a:r>
            <a:r>
              <a:rPr lang="es-ES" dirty="0" smtClean="0"/>
              <a:t> </a:t>
            </a:r>
            <a:r>
              <a:rPr lang="es-ES" dirty="0" err="1" smtClean="0"/>
              <a:t>Value</a:t>
            </a:r>
            <a:r>
              <a:rPr lang="es-ES" dirty="0" smtClean="0"/>
              <a:t>) en el lado derecho de la etiqueta, cualquier nutriente listado como 10% se considera bueno; cualquier cosa listada con un 20% o más es excelente.</a:t>
            </a:r>
          </a:p>
          <a:p>
            <a:pPr marL="171450" lvl="0" indent="-171450" algn="l" rtl="0">
              <a:spcBef>
                <a:spcPts val="0"/>
              </a:spcBef>
              <a:spcAft>
                <a:spcPts val="0"/>
              </a:spcAft>
              <a:buFont typeface="Arial" panose="020B0604020202020204" pitchFamily="34" charset="0"/>
              <a:buChar char="•"/>
            </a:pPr>
            <a:r>
              <a:rPr lang="es-ES" dirty="0" smtClean="0"/>
              <a:t>Aunque es importante leer las etiquetas de los alimentos, no necesariamente transmiten toda la información sobre la salud de los alimentos. Por ejemplo, una etiqueta no siempre muestra la diferencia entre los nutrientes presentes de forma natural en un alimento o los añadidos. Tampoco proporciona información sobre cómo los nutrientes de los alimentos pueden o no trabajar juntos para estar más saludables. Por eso la etiqueta de los alimentos es una herramienta importante, pero no la única para tomar decisiones saludables de alimentación.</a:t>
            </a:r>
          </a:p>
          <a:p>
            <a:pPr marL="0" lvl="0" indent="0" algn="l" rtl="0">
              <a:spcBef>
                <a:spcPts val="0"/>
              </a:spcBef>
              <a:spcAft>
                <a:spcPts val="0"/>
              </a:spcAft>
              <a:buNone/>
            </a:pPr>
            <a:endParaRPr dirty="0"/>
          </a:p>
        </p:txBody>
      </p:sp>
      <p:sp>
        <p:nvSpPr>
          <p:cNvPr id="714" name="Google Shape;71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2052515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1" name="Google Shape;72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u="sng" dirty="0" smtClean="0"/>
              <a:t>Instrucciones para el maestro</a:t>
            </a:r>
          </a:p>
          <a:p>
            <a:pPr marL="171450" lvl="0" indent="-171450" algn="l" rtl="0">
              <a:spcBef>
                <a:spcPts val="0"/>
              </a:spcBef>
              <a:spcAft>
                <a:spcPts val="0"/>
              </a:spcAft>
              <a:buFont typeface="Arial" panose="020B0604020202020204" pitchFamily="34" charset="0"/>
              <a:buChar char="•"/>
            </a:pPr>
            <a:r>
              <a:rPr lang="es-ES" u="none" dirty="0" smtClean="0"/>
              <a:t>Hable de la importancia de un desayuno saludable y los beneficios de un peso adecuado, la calidad del patrón de alimentación y la salud en general que pueden resultar de ello.</a:t>
            </a:r>
          </a:p>
          <a:p>
            <a:pPr marL="0" lvl="0" indent="0" algn="l" rtl="0">
              <a:spcBef>
                <a:spcPts val="0"/>
              </a:spcBef>
              <a:spcAft>
                <a:spcPts val="0"/>
              </a:spcAft>
              <a:buNone/>
            </a:pPr>
            <a:endParaRPr lang="es-ES" u="sng" dirty="0" smtClean="0"/>
          </a:p>
          <a:p>
            <a:pPr marL="0" lvl="0" indent="0" algn="l" rtl="0">
              <a:spcBef>
                <a:spcPts val="0"/>
              </a:spcBef>
              <a:spcAft>
                <a:spcPts val="0"/>
              </a:spcAft>
              <a:buNone/>
            </a:pPr>
            <a:r>
              <a:rPr lang="es-ES" u="sng" dirty="0" smtClean="0"/>
              <a:t>Puntos de conversación</a:t>
            </a:r>
          </a:p>
          <a:p>
            <a:pPr marL="171450" lvl="0" indent="-171450" algn="l" rtl="0">
              <a:spcBef>
                <a:spcPts val="0"/>
              </a:spcBef>
              <a:spcAft>
                <a:spcPts val="0"/>
              </a:spcAft>
              <a:buFont typeface="Arial" panose="020B0604020202020204" pitchFamily="34" charset="0"/>
              <a:buChar char="•"/>
            </a:pPr>
            <a:r>
              <a:rPr lang="es-ES" u="none" dirty="0" smtClean="0"/>
              <a:t>Comenzar cada día con el desayuno es un hábito saludable que puede tener un impacto positivo en la pérdida de peso, mantener el peso, la calidad de la dieta en general y el hábito de prestar atención.</a:t>
            </a:r>
          </a:p>
          <a:p>
            <a:pPr marL="171450" lvl="0" indent="-171450" algn="l" rtl="0">
              <a:spcBef>
                <a:spcPts val="0"/>
              </a:spcBef>
              <a:spcAft>
                <a:spcPts val="0"/>
              </a:spcAft>
              <a:buFont typeface="Arial" panose="020B0604020202020204" pitchFamily="34" charset="0"/>
              <a:buChar char="•"/>
            </a:pPr>
            <a:r>
              <a:rPr lang="es-ES" u="none" dirty="0" smtClean="0"/>
              <a:t>Un desayuno saludable incluye alimentos de una variedad de grupos alimenticios, por ejemplo, granos enteros, fruta y lácteos, tal como se ve en la foto del </a:t>
            </a:r>
            <a:r>
              <a:rPr lang="es-ES" u="none" dirty="0" err="1" smtClean="0"/>
              <a:t>parfait</a:t>
            </a:r>
            <a:r>
              <a:rPr lang="es-ES" u="none" dirty="0" smtClean="0"/>
              <a:t> de yogur en esta diapositiva. </a:t>
            </a:r>
          </a:p>
          <a:p>
            <a:pPr marL="171450" lvl="0" indent="-171450" algn="l" rtl="0">
              <a:spcBef>
                <a:spcPts val="0"/>
              </a:spcBef>
              <a:spcAft>
                <a:spcPts val="0"/>
              </a:spcAft>
              <a:buFont typeface="Arial" panose="020B0604020202020204" pitchFamily="34" charset="0"/>
              <a:buChar char="•"/>
            </a:pPr>
            <a:r>
              <a:rPr lang="es-ES" u="none" dirty="0" smtClean="0"/>
              <a:t>Las investigaciones sugieren que los adultos que sí desayunan, especialmente si incluyen granos enteros, cereales, leche baja en grasa y fruta entera o jugo 100% de fruta, tienen una mejor calidad de dieta y estado de peso en comparación con los que no desayunan.</a:t>
            </a:r>
          </a:p>
          <a:p>
            <a:pPr marL="628650" lvl="1" indent="-171450" algn="l" rtl="0">
              <a:spcBef>
                <a:spcPts val="0"/>
              </a:spcBef>
              <a:spcAft>
                <a:spcPts val="0"/>
              </a:spcAft>
              <a:buFont typeface="Arial" panose="020B0604020202020204" pitchFamily="34" charset="0"/>
              <a:buChar char="•"/>
            </a:pPr>
            <a:r>
              <a:rPr lang="es-ES" u="none" dirty="0" smtClean="0"/>
              <a:t>Una buena calidad de dieta significa que se está obteniendo una amplia variedad de alimentos nutritivos que proporcionan la mezcla de nutrientes necesarios para la salud en general.</a:t>
            </a:r>
          </a:p>
          <a:p>
            <a:pPr marL="628650" lvl="1" indent="-171450" algn="l" rtl="0">
              <a:spcBef>
                <a:spcPts val="0"/>
              </a:spcBef>
              <a:spcAft>
                <a:spcPts val="0"/>
              </a:spcAft>
              <a:buFont typeface="Arial" panose="020B0604020202020204" pitchFamily="34" charset="0"/>
              <a:buChar char="•"/>
            </a:pPr>
            <a:r>
              <a:rPr lang="es-ES" u="none" dirty="0" smtClean="0"/>
              <a:t>Las dietas de mala calidad están vinculadas a enfermedades graves y crónicas que causan unos 11 millones de muertes al año.</a:t>
            </a:r>
          </a:p>
          <a:p>
            <a:pPr marL="171450" lvl="0" indent="-171450" algn="l" rtl="0">
              <a:spcBef>
                <a:spcPts val="0"/>
              </a:spcBef>
              <a:spcAft>
                <a:spcPts val="0"/>
              </a:spcAft>
              <a:buFont typeface="Arial" panose="020B0604020202020204" pitchFamily="34" charset="0"/>
              <a:buChar char="•"/>
            </a:pPr>
            <a:r>
              <a:rPr lang="es-ES" u="none" dirty="0" smtClean="0"/>
              <a:t>Los estudios sugieren que desayunar puede ayudar a controlar mejor el hambre en general en comparación con las personas que se saltan el desayuno, especialmente si éste contiene al menos 350 calorías y es rico en proteínas.</a:t>
            </a:r>
          </a:p>
          <a:p>
            <a:pPr marL="171450" lvl="0" indent="-171450" algn="l" rtl="0">
              <a:spcBef>
                <a:spcPts val="0"/>
              </a:spcBef>
              <a:spcAft>
                <a:spcPts val="0"/>
              </a:spcAft>
              <a:buFont typeface="Arial" panose="020B0604020202020204" pitchFamily="34" charset="0"/>
              <a:buChar char="•"/>
            </a:pPr>
            <a:r>
              <a:rPr lang="es-ES" u="none" dirty="0" smtClean="0"/>
              <a:t>Saltarse el desayuno está relacionado con efectos negativos en el peso, la salud del corazón y en general con conductas de estilo de vida poco saludables. A menudo es posible que lleven a un aumento de peso porque se puede comer más bocadillos o mayores porciones durante el día para compensar la falta de desayuno.</a:t>
            </a:r>
            <a:endParaRPr lang="es-ES" u="none" dirty="0"/>
          </a:p>
        </p:txBody>
      </p:sp>
      <p:sp>
        <p:nvSpPr>
          <p:cNvPr id="722" name="Google Shape;72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2762427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1" name="Google Shape;73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s-ES" u="sng" dirty="0" smtClean="0"/>
              <a:t>Instrucciones para el maestro</a:t>
            </a:r>
          </a:p>
          <a:p>
            <a:pPr marL="171450" lvl="0" indent="-171450" algn="l" rtl="0">
              <a:lnSpc>
                <a:spcPct val="115000"/>
              </a:lnSpc>
              <a:spcBef>
                <a:spcPts val="0"/>
              </a:spcBef>
              <a:spcAft>
                <a:spcPts val="0"/>
              </a:spcAft>
              <a:buFont typeface="Arial" panose="020B0604020202020204" pitchFamily="34" charset="0"/>
              <a:buChar char="•"/>
            </a:pPr>
            <a:r>
              <a:rPr lang="es-ES" u="none" dirty="0" smtClean="0"/>
              <a:t>El modelo "3 de 5" es una herramienta que ayuda a facilitar la planificación de las comidas. </a:t>
            </a:r>
          </a:p>
          <a:p>
            <a:pPr marL="171450" lvl="0" indent="-171450" algn="l" rtl="0">
              <a:lnSpc>
                <a:spcPct val="115000"/>
              </a:lnSpc>
              <a:spcBef>
                <a:spcPts val="0"/>
              </a:spcBef>
              <a:spcAft>
                <a:spcPts val="0"/>
              </a:spcAft>
              <a:buFont typeface="Arial" panose="020B0604020202020204" pitchFamily="34" charset="0"/>
              <a:buChar char="•"/>
            </a:pPr>
            <a:r>
              <a:rPr lang="es-ES" u="none" dirty="0" smtClean="0"/>
              <a:t>Pida a los participantes que den ejemplos de desayunos utilizando el modelo "3 de 5" o que piensen en su desayuno favorito e identifiquen si sigue este modelo.</a:t>
            </a:r>
          </a:p>
          <a:p>
            <a:pPr marL="0" lvl="0" indent="0" algn="l" rtl="0">
              <a:lnSpc>
                <a:spcPct val="115000"/>
              </a:lnSpc>
              <a:spcBef>
                <a:spcPts val="0"/>
              </a:spcBef>
              <a:spcAft>
                <a:spcPts val="0"/>
              </a:spcAft>
              <a:buNone/>
            </a:pPr>
            <a:endParaRPr lang="es-ES" u="sng" dirty="0" smtClean="0"/>
          </a:p>
          <a:p>
            <a:pPr marL="0" lvl="0" indent="0" algn="l" rtl="0">
              <a:lnSpc>
                <a:spcPct val="115000"/>
              </a:lnSpc>
              <a:spcBef>
                <a:spcPts val="0"/>
              </a:spcBef>
              <a:spcAft>
                <a:spcPts val="0"/>
              </a:spcAft>
              <a:buNone/>
            </a:pPr>
            <a:r>
              <a:rPr lang="es-ES" u="sng" dirty="0" smtClean="0"/>
              <a:t>Puntos de conversación</a:t>
            </a:r>
          </a:p>
          <a:p>
            <a:pPr marL="171450" lvl="0" indent="-171450" algn="l" rtl="0">
              <a:lnSpc>
                <a:spcPct val="115000"/>
              </a:lnSpc>
              <a:spcBef>
                <a:spcPts val="0"/>
              </a:spcBef>
              <a:spcAft>
                <a:spcPts val="0"/>
              </a:spcAft>
              <a:buFont typeface="Arial" panose="020B0604020202020204" pitchFamily="34" charset="0"/>
              <a:buChar char="•"/>
            </a:pPr>
            <a:r>
              <a:rPr lang="es-ES" u="none" dirty="0" smtClean="0"/>
              <a:t>Una herramienta útil para construir un desayuno saludable es el modelo de alimentos "3 de 5". Elijan alimentos de 3 de los 5 grupos.</a:t>
            </a:r>
          </a:p>
          <a:p>
            <a:pPr marL="171450" lvl="0" indent="-171450" algn="l" rtl="0">
              <a:lnSpc>
                <a:spcPct val="115000"/>
              </a:lnSpc>
              <a:spcBef>
                <a:spcPts val="0"/>
              </a:spcBef>
              <a:spcAft>
                <a:spcPts val="0"/>
              </a:spcAft>
              <a:buFont typeface="Arial" panose="020B0604020202020204" pitchFamily="34" charset="0"/>
              <a:buChar char="•"/>
            </a:pPr>
            <a:r>
              <a:rPr lang="es-ES" u="none" dirty="0" smtClean="0"/>
              <a:t>Esto asegurará que obtengan una variedad de nutrientes importantes necesarios para la salud en general, lo cual también les ayudará a mantenerse satisfechos hasta su próxima comida o bocadillo.</a:t>
            </a:r>
          </a:p>
          <a:p>
            <a:pPr marL="171450" lvl="0" indent="-171450" algn="l" rtl="0">
              <a:lnSpc>
                <a:spcPct val="115000"/>
              </a:lnSpc>
              <a:spcBef>
                <a:spcPts val="0"/>
              </a:spcBef>
              <a:spcAft>
                <a:spcPts val="0"/>
              </a:spcAft>
              <a:buFont typeface="Arial" panose="020B0604020202020204" pitchFamily="34" charset="0"/>
              <a:buChar char="•"/>
            </a:pPr>
            <a:r>
              <a:rPr lang="es-ES" u="none" dirty="0" smtClean="0"/>
              <a:t>Por ejemplo, pueden elegir pan tostado de trigo integral, huevos revueltos y un vaso con leche. </a:t>
            </a:r>
          </a:p>
          <a:p>
            <a:pPr marL="628650" lvl="1" indent="-171450" algn="l" rtl="0">
              <a:lnSpc>
                <a:spcPct val="115000"/>
              </a:lnSpc>
              <a:spcBef>
                <a:spcPts val="0"/>
              </a:spcBef>
              <a:spcAft>
                <a:spcPts val="0"/>
              </a:spcAft>
              <a:buFont typeface="Arial" panose="020B0604020202020204" pitchFamily="34" charset="0"/>
              <a:buChar char="•"/>
            </a:pPr>
            <a:r>
              <a:rPr lang="es-ES" u="none" dirty="0" smtClean="0"/>
              <a:t>Este desayuno incluye alimentos de los grupos de granos, proteínas y lácteos, y proporciona nutrientes como el calcio, la vitamina D, las vitaminas B, la fibra y la proteína.</a:t>
            </a:r>
          </a:p>
          <a:p>
            <a:pPr marL="171450" lvl="0" indent="-171450" algn="l" rtl="0">
              <a:lnSpc>
                <a:spcPct val="115000"/>
              </a:lnSpc>
              <a:spcBef>
                <a:spcPts val="0"/>
              </a:spcBef>
              <a:spcAft>
                <a:spcPts val="0"/>
              </a:spcAft>
              <a:buFont typeface="Arial" panose="020B0604020202020204" pitchFamily="34" charset="0"/>
              <a:buChar char="•"/>
            </a:pPr>
            <a:r>
              <a:rPr lang="es-ES" u="none" dirty="0" smtClean="0"/>
              <a:t>¿Se les ocurre otros ejemplos de desayunos saludables eligiendo alimentos de 3 de los 5 grupos alimenticios? Escriban sus respuestas en el chat.</a:t>
            </a:r>
            <a:endParaRPr lang="es-ES" u="none" dirty="0"/>
          </a:p>
        </p:txBody>
      </p:sp>
      <p:sp>
        <p:nvSpPr>
          <p:cNvPr id="732" name="Google Shape;73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1104444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u="sng" dirty="0" smtClean="0"/>
              <a:t>Instrucciones para el maestro</a:t>
            </a:r>
          </a:p>
          <a:p>
            <a:pPr marL="171450" lvl="0" indent="-171450" algn="l" rtl="0">
              <a:spcBef>
                <a:spcPts val="0"/>
              </a:spcBef>
              <a:spcAft>
                <a:spcPts val="0"/>
              </a:spcAft>
              <a:buFont typeface="Arial" panose="020B0604020202020204" pitchFamily="34" charset="0"/>
              <a:buChar char="•"/>
            </a:pPr>
            <a:r>
              <a:rPr lang="es-ES" u="none" dirty="0" smtClean="0"/>
              <a:t>Ayude a los alumnos a identificar sus barreras para comer un desayuno saludable.</a:t>
            </a:r>
          </a:p>
          <a:p>
            <a:pPr marL="171450" lvl="0" indent="-171450" algn="l" rtl="0">
              <a:spcBef>
                <a:spcPts val="0"/>
              </a:spcBef>
              <a:spcAft>
                <a:spcPts val="0"/>
              </a:spcAft>
              <a:buFont typeface="Arial" panose="020B0604020202020204" pitchFamily="34" charset="0"/>
              <a:buChar char="•"/>
            </a:pPr>
            <a:r>
              <a:rPr lang="es-ES" u="none" dirty="0" smtClean="0"/>
              <a:t>Esta puede ser una oportunidad para que los participantes respondan o que piensen sus respuestas de forma independiente.</a:t>
            </a:r>
          </a:p>
          <a:p>
            <a:pPr marL="171450" lvl="0" indent="-171450" algn="l" rtl="0">
              <a:spcBef>
                <a:spcPts val="0"/>
              </a:spcBef>
              <a:spcAft>
                <a:spcPts val="0"/>
              </a:spcAft>
              <a:buFont typeface="Arial" panose="020B0604020202020204" pitchFamily="34" charset="0"/>
              <a:buChar char="•"/>
            </a:pPr>
            <a:r>
              <a:rPr lang="es-ES" u="none" dirty="0" smtClean="0"/>
              <a:t>Hágales sugerencias como estas: </a:t>
            </a:r>
          </a:p>
          <a:p>
            <a:pPr marL="628650" lvl="1" indent="-171450" algn="l" rtl="0">
              <a:spcBef>
                <a:spcPts val="0"/>
              </a:spcBef>
              <a:spcAft>
                <a:spcPts val="0"/>
              </a:spcAft>
              <a:buFont typeface="Arial" panose="020B0604020202020204" pitchFamily="34" charset="0"/>
              <a:buChar char="•"/>
            </a:pPr>
            <a:r>
              <a:rPr lang="es-ES" u="none" dirty="0" smtClean="0"/>
              <a:t>Los alimentos de los grupos alimenticios no están disponibles para mí</a:t>
            </a:r>
          </a:p>
          <a:p>
            <a:pPr marL="628650" lvl="1" indent="-171450" algn="l" rtl="0">
              <a:spcBef>
                <a:spcPts val="0"/>
              </a:spcBef>
              <a:spcAft>
                <a:spcPts val="0"/>
              </a:spcAft>
              <a:buFont typeface="Arial" panose="020B0604020202020204" pitchFamily="34" charset="0"/>
              <a:buChar char="•"/>
            </a:pPr>
            <a:r>
              <a:rPr lang="es-ES" u="none" dirty="0" smtClean="0"/>
              <a:t>Despertar demasiado tarde</a:t>
            </a:r>
          </a:p>
          <a:p>
            <a:pPr marL="628650" lvl="1" indent="-171450" algn="l" rtl="0">
              <a:spcBef>
                <a:spcPts val="0"/>
              </a:spcBef>
              <a:spcAft>
                <a:spcPts val="0"/>
              </a:spcAft>
              <a:buFont typeface="Arial" panose="020B0604020202020204" pitchFamily="34" charset="0"/>
              <a:buChar char="•"/>
            </a:pPr>
            <a:r>
              <a:rPr lang="es-ES" u="none" dirty="0" smtClean="0"/>
              <a:t>No saber qué comer</a:t>
            </a:r>
          </a:p>
          <a:p>
            <a:pPr marL="628650" lvl="1" indent="-171450" algn="l" rtl="0">
              <a:spcBef>
                <a:spcPts val="0"/>
              </a:spcBef>
              <a:spcAft>
                <a:spcPts val="0"/>
              </a:spcAft>
              <a:buFont typeface="Arial" panose="020B0604020202020204" pitchFamily="34" charset="0"/>
              <a:buChar char="•"/>
            </a:pPr>
            <a:r>
              <a:rPr lang="es-ES" u="none" dirty="0" smtClean="0"/>
              <a:t>No tengo hambre a la hora del desayuno </a:t>
            </a:r>
          </a:p>
          <a:p>
            <a:pPr marL="0" lvl="0" indent="0" algn="l" rtl="0">
              <a:spcBef>
                <a:spcPts val="0"/>
              </a:spcBef>
              <a:spcAft>
                <a:spcPts val="0"/>
              </a:spcAft>
              <a:buNone/>
            </a:pPr>
            <a:endParaRPr lang="es-ES" u="sng" dirty="0" smtClean="0"/>
          </a:p>
          <a:p>
            <a:pPr marL="0" lvl="0" indent="0" algn="l" rtl="0">
              <a:spcBef>
                <a:spcPts val="0"/>
              </a:spcBef>
              <a:spcAft>
                <a:spcPts val="0"/>
              </a:spcAft>
              <a:buNone/>
            </a:pPr>
            <a:r>
              <a:rPr lang="es-ES" u="sng" dirty="0" smtClean="0"/>
              <a:t>Puntos de conversación</a:t>
            </a:r>
          </a:p>
          <a:p>
            <a:pPr marL="171450" lvl="0" indent="-171450" algn="l" rtl="0">
              <a:spcBef>
                <a:spcPts val="0"/>
              </a:spcBef>
              <a:spcAft>
                <a:spcPts val="0"/>
              </a:spcAft>
              <a:buFont typeface="Arial" panose="020B0604020202020204" pitchFamily="34" charset="0"/>
              <a:buChar char="•"/>
            </a:pPr>
            <a:r>
              <a:rPr lang="es-ES" u="none" dirty="0" smtClean="0"/>
              <a:t>Pregunte: ¿Qué les impide comer un desayuno saludable?</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9960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4" name="Google Shape;74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u="sng" dirty="0" smtClean="0"/>
              <a:t>Instrucciones para el maestro</a:t>
            </a:r>
          </a:p>
          <a:p>
            <a:pPr marL="171450" lvl="0" indent="-171450" algn="l" rtl="0">
              <a:spcBef>
                <a:spcPts val="0"/>
              </a:spcBef>
              <a:spcAft>
                <a:spcPts val="0"/>
              </a:spcAft>
              <a:buFont typeface="Arial" panose="020B0604020202020204" pitchFamily="34" charset="0"/>
              <a:buChar char="•"/>
            </a:pPr>
            <a:r>
              <a:rPr lang="es-ES" u="none" dirty="0" smtClean="0"/>
              <a:t>Puede haber otras barreras para un desayuno saludable además del tiempo. Si el tiempo o las ideas para desayunos saludables son las barreras, leer los ejemplos de la diapositiva pueden ser una herramienta útil.</a:t>
            </a:r>
          </a:p>
          <a:p>
            <a:pPr marL="171450" lvl="0" indent="-171450" algn="l" rtl="0">
              <a:spcBef>
                <a:spcPts val="0"/>
              </a:spcBef>
              <a:spcAft>
                <a:spcPts val="0"/>
              </a:spcAft>
              <a:buFont typeface="Arial" panose="020B0604020202020204" pitchFamily="34" charset="0"/>
              <a:buChar char="•"/>
            </a:pPr>
            <a:r>
              <a:rPr lang="es-ES" u="none" dirty="0" smtClean="0"/>
              <a:t>Si los participantes de su clase experimentan inseguridad alimentaria, puede hablar de los lugares de acceso a los alimentos y de cómo esto ayudará a desayunar bien. </a:t>
            </a:r>
          </a:p>
          <a:p>
            <a:pPr marL="0" lvl="0" indent="0" algn="l" rtl="0">
              <a:spcBef>
                <a:spcPts val="0"/>
              </a:spcBef>
              <a:spcAft>
                <a:spcPts val="0"/>
              </a:spcAft>
              <a:buNone/>
            </a:pPr>
            <a:endParaRPr lang="es-ES" u="sng" dirty="0" smtClean="0"/>
          </a:p>
          <a:p>
            <a:pPr marL="0" lvl="0" indent="0" algn="l" rtl="0">
              <a:spcBef>
                <a:spcPts val="0"/>
              </a:spcBef>
              <a:spcAft>
                <a:spcPts val="0"/>
              </a:spcAft>
              <a:buNone/>
            </a:pPr>
            <a:r>
              <a:rPr lang="es-ES" u="sng" dirty="0" smtClean="0"/>
              <a:t>Puntos de conversación</a:t>
            </a:r>
          </a:p>
          <a:p>
            <a:pPr marL="171450" lvl="0" indent="-171450" algn="l" rtl="0">
              <a:spcBef>
                <a:spcPts val="0"/>
              </a:spcBef>
              <a:spcAft>
                <a:spcPts val="0"/>
              </a:spcAft>
              <a:buFont typeface="Arial" panose="020B0604020202020204" pitchFamily="34" charset="0"/>
              <a:buChar char="•"/>
            </a:pPr>
            <a:r>
              <a:rPr lang="es-ES" u="none" dirty="0" smtClean="0"/>
              <a:t>Una posible razón para saltarse el desayuno es estar demasiado ocupado por la mañana para cocinar o sentarse a comer.</a:t>
            </a:r>
          </a:p>
          <a:p>
            <a:pPr marL="171450" lvl="0" indent="-171450" algn="l" rtl="0">
              <a:spcBef>
                <a:spcPts val="0"/>
              </a:spcBef>
              <a:spcAft>
                <a:spcPts val="0"/>
              </a:spcAft>
              <a:buFont typeface="Arial" panose="020B0604020202020204" pitchFamily="34" charset="0"/>
              <a:buChar char="•"/>
            </a:pPr>
            <a:r>
              <a:rPr lang="es-ES" u="none" dirty="0" smtClean="0"/>
              <a:t>Los ejemplos de desayunos que se muestran en esta diapositiva se pueden preparar en 3 minutos o menos, y la mayoría también se pueden empacar y comerse en el camino.</a:t>
            </a:r>
          </a:p>
          <a:p>
            <a:pPr marL="171450" lvl="0" indent="-171450" algn="l" rtl="0">
              <a:spcBef>
                <a:spcPts val="0"/>
              </a:spcBef>
              <a:spcAft>
                <a:spcPts val="0"/>
              </a:spcAft>
              <a:buFont typeface="Arial" panose="020B0604020202020204" pitchFamily="34" charset="0"/>
              <a:buChar char="•"/>
            </a:pPr>
            <a:r>
              <a:rPr lang="es-ES" u="none" dirty="0" smtClean="0"/>
              <a:t>Cada uno de estos desayunos incluye alimentos de 3 de los 5 grupos alimenticios.</a:t>
            </a:r>
          </a:p>
          <a:p>
            <a:pPr marL="171450" lvl="0" indent="-171450" algn="l" rtl="0">
              <a:spcBef>
                <a:spcPts val="0"/>
              </a:spcBef>
              <a:spcAft>
                <a:spcPts val="0"/>
              </a:spcAft>
              <a:buFont typeface="Arial" panose="020B0604020202020204" pitchFamily="34" charset="0"/>
              <a:buChar char="•"/>
            </a:pPr>
            <a:r>
              <a:rPr lang="es-ES" u="none" dirty="0" smtClean="0"/>
              <a:t>[Lea los ejemplos de desayunos que aparecen en la diapositiva.]</a:t>
            </a:r>
          </a:p>
          <a:p>
            <a:pPr marL="171450" lvl="0" indent="-171450" algn="l" rtl="0">
              <a:spcBef>
                <a:spcPts val="0"/>
              </a:spcBef>
              <a:spcAft>
                <a:spcPts val="0"/>
              </a:spcAft>
              <a:buFont typeface="Arial" panose="020B0604020202020204" pitchFamily="34" charset="0"/>
              <a:buChar char="•"/>
            </a:pPr>
            <a:r>
              <a:rPr lang="es-ES" u="none" dirty="0" smtClean="0"/>
              <a:t>En privado, piensen qué tan probable es que realmente prueben uno de estos desayunos.</a:t>
            </a:r>
          </a:p>
          <a:p>
            <a:pPr marL="171450" lvl="0" indent="-171450" algn="l" rtl="0">
              <a:spcBef>
                <a:spcPts val="0"/>
              </a:spcBef>
              <a:spcAft>
                <a:spcPts val="0"/>
              </a:spcAft>
              <a:buFont typeface="Arial" panose="020B0604020202020204" pitchFamily="34" charset="0"/>
              <a:buChar char="•"/>
            </a:pPr>
            <a:r>
              <a:rPr lang="es-ES" u="none" dirty="0" smtClean="0"/>
              <a:t>Pregunte: ¿cuáles son algunos de sus desayunos favoritos?</a:t>
            </a:r>
          </a:p>
          <a:p>
            <a:pPr marL="171450" lvl="0" indent="-171450" algn="l" rtl="0">
              <a:spcBef>
                <a:spcPts val="0"/>
              </a:spcBef>
              <a:spcAft>
                <a:spcPts val="0"/>
              </a:spcAft>
              <a:buFont typeface="Arial" panose="020B0604020202020204" pitchFamily="34" charset="0"/>
              <a:buChar char="•"/>
            </a:pPr>
            <a:r>
              <a:rPr lang="es-ES" u="none" dirty="0" smtClean="0"/>
              <a:t>Pregunte: ¿cuál es un pequeño paso que podrían dar para mejorar su desayuno? Escríbanlo en privado o compártanlo en el chat si se sienten cómodos.</a:t>
            </a:r>
            <a:endParaRPr lang="es-ES" u="none" dirty="0"/>
          </a:p>
        </p:txBody>
      </p:sp>
      <p:sp>
        <p:nvSpPr>
          <p:cNvPr id="745" name="Google Shape;74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769310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4" name="Google Shape;75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u="sng" dirty="0" smtClean="0"/>
              <a:t>Instrucciones para el maestro</a:t>
            </a:r>
          </a:p>
          <a:p>
            <a:pPr marL="171450" lvl="0" indent="-171450" algn="l" rtl="0">
              <a:spcBef>
                <a:spcPts val="0"/>
              </a:spcBef>
              <a:spcAft>
                <a:spcPts val="0"/>
              </a:spcAft>
              <a:buFont typeface="Arial" panose="020B0604020202020204" pitchFamily="34" charset="0"/>
              <a:buChar char="•"/>
            </a:pPr>
            <a:r>
              <a:rPr lang="es-ES" u="none" dirty="0" smtClean="0"/>
              <a:t>Pida a los participantes que pasen a las páginas 4 y 5 del folleto para la siguiente sección de la presentación.</a:t>
            </a:r>
          </a:p>
          <a:p>
            <a:pPr marL="0" lvl="0" indent="0" algn="l" rtl="0">
              <a:spcBef>
                <a:spcPts val="0"/>
              </a:spcBef>
              <a:spcAft>
                <a:spcPts val="0"/>
              </a:spcAft>
              <a:buNone/>
            </a:pPr>
            <a:endParaRPr lang="es-ES" u="sng" dirty="0" smtClean="0"/>
          </a:p>
          <a:p>
            <a:pPr marL="0" lvl="0" indent="0" algn="l" rtl="0">
              <a:spcBef>
                <a:spcPts val="0"/>
              </a:spcBef>
              <a:spcAft>
                <a:spcPts val="0"/>
              </a:spcAft>
              <a:buNone/>
            </a:pPr>
            <a:r>
              <a:rPr lang="es-ES" u="sng" dirty="0" smtClean="0"/>
              <a:t>Puntos de conversación</a:t>
            </a:r>
          </a:p>
          <a:p>
            <a:pPr marL="171450" lvl="0" indent="-171450" algn="l" rtl="0">
              <a:spcBef>
                <a:spcPts val="0"/>
              </a:spcBef>
              <a:spcAft>
                <a:spcPts val="0"/>
              </a:spcAft>
              <a:buFont typeface="Arial" panose="020B0604020202020204" pitchFamily="34" charset="0"/>
              <a:buChar char="•"/>
            </a:pPr>
            <a:r>
              <a:rPr lang="es-ES" u="none" dirty="0" smtClean="0"/>
              <a:t>A continuación cubriremos las páginas 4 y 5 en su folleto.</a:t>
            </a:r>
          </a:p>
          <a:p>
            <a:pPr marL="171450" lvl="0" indent="-171450" algn="l" rtl="0">
              <a:spcBef>
                <a:spcPts val="0"/>
              </a:spcBef>
              <a:spcAft>
                <a:spcPts val="0"/>
              </a:spcAft>
              <a:buFont typeface="Arial" panose="020B0604020202020204" pitchFamily="34" charset="0"/>
              <a:buChar char="•"/>
            </a:pPr>
            <a:r>
              <a:rPr lang="es-ES" u="none" dirty="0" smtClean="0"/>
              <a:t>Observaremos de cerca las recomendaciones para una alimentación saludable y veremos cómo se comparan con nuestros hábitos alimenticios actuales.</a:t>
            </a:r>
            <a:endParaRPr lang="es-ES" u="none" dirty="0"/>
          </a:p>
        </p:txBody>
      </p:sp>
      <p:sp>
        <p:nvSpPr>
          <p:cNvPr id="755" name="Google Shape;75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3191431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3" name="Google Shape;76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s-ES" u="sng" dirty="0" smtClean="0"/>
              <a:t>Instrucciones para el maestro</a:t>
            </a:r>
          </a:p>
          <a:p>
            <a:pPr marL="171450" lvl="0" indent="-171450" algn="l" rtl="0">
              <a:lnSpc>
                <a:spcPct val="115000"/>
              </a:lnSpc>
              <a:spcBef>
                <a:spcPts val="0"/>
              </a:spcBef>
              <a:spcAft>
                <a:spcPts val="0"/>
              </a:spcAft>
              <a:buFont typeface="Arial" panose="020B0604020202020204" pitchFamily="34" charset="0"/>
              <a:buChar char="•"/>
            </a:pPr>
            <a:r>
              <a:rPr lang="es-ES" u="none" dirty="0" smtClean="0"/>
              <a:t>Lea la diapositiva en voz alta. Los participantes pueden consultar la tabla en su folleto.</a:t>
            </a:r>
          </a:p>
          <a:p>
            <a:pPr marL="0" lvl="0" indent="0" algn="l" rtl="0">
              <a:lnSpc>
                <a:spcPct val="115000"/>
              </a:lnSpc>
              <a:spcBef>
                <a:spcPts val="0"/>
              </a:spcBef>
              <a:spcAft>
                <a:spcPts val="0"/>
              </a:spcAft>
              <a:buNone/>
            </a:pPr>
            <a:endParaRPr lang="es-ES" u="sng" dirty="0" smtClean="0"/>
          </a:p>
          <a:p>
            <a:pPr marL="0" lvl="0" indent="0" algn="l" rtl="0">
              <a:lnSpc>
                <a:spcPct val="115000"/>
              </a:lnSpc>
              <a:spcBef>
                <a:spcPts val="0"/>
              </a:spcBef>
              <a:spcAft>
                <a:spcPts val="0"/>
              </a:spcAft>
              <a:buNone/>
            </a:pPr>
            <a:r>
              <a:rPr lang="es-ES" u="sng" dirty="0" smtClean="0"/>
              <a:t>Puntos de conversación</a:t>
            </a:r>
          </a:p>
          <a:p>
            <a:pPr marL="171450" lvl="0" indent="-171450" algn="l" rtl="0">
              <a:lnSpc>
                <a:spcPct val="115000"/>
              </a:lnSpc>
              <a:spcBef>
                <a:spcPts val="0"/>
              </a:spcBef>
              <a:spcAft>
                <a:spcPts val="0"/>
              </a:spcAft>
              <a:buFont typeface="Arial" panose="020B0604020202020204" pitchFamily="34" charset="0"/>
              <a:buChar char="•"/>
            </a:pPr>
            <a:r>
              <a:rPr lang="es-ES" u="none" dirty="0" smtClean="0"/>
              <a:t>Explique a los participantes que la mayoría de los alimentos pueden medirse usando las manos como símbolos de medición. </a:t>
            </a:r>
          </a:p>
          <a:p>
            <a:pPr marL="171450" lvl="0" indent="-171450" algn="l" rtl="0">
              <a:lnSpc>
                <a:spcPct val="115000"/>
              </a:lnSpc>
              <a:spcBef>
                <a:spcPts val="0"/>
              </a:spcBef>
              <a:spcAft>
                <a:spcPts val="0"/>
              </a:spcAft>
              <a:buFont typeface="Arial" panose="020B0604020202020204" pitchFamily="34" charset="0"/>
              <a:buChar char="•"/>
            </a:pPr>
            <a:r>
              <a:rPr lang="es-ES" u="none" dirty="0" smtClean="0"/>
              <a:t>Pregunte a los participantes qué beneficios ven de usar la mano para calcular el tamaño de las porciones antes de servirse. Respuesta: usar una referencia visual puede ayudarnos a llevar un registro de nuestras porciones de comida sin tener que pesar o medir lo que estamos comiendo.</a:t>
            </a:r>
          </a:p>
          <a:p>
            <a:pPr marL="171450" lvl="0" indent="-171450" algn="l" rtl="0">
              <a:lnSpc>
                <a:spcPct val="115000"/>
              </a:lnSpc>
              <a:spcBef>
                <a:spcPts val="0"/>
              </a:spcBef>
              <a:spcAft>
                <a:spcPts val="0"/>
              </a:spcAft>
              <a:buFont typeface="Arial" panose="020B0604020202020204" pitchFamily="34" charset="0"/>
              <a:buChar char="•"/>
            </a:pPr>
            <a:r>
              <a:rPr lang="es-ES" u="none" dirty="0" smtClean="0"/>
              <a:t>Pida a los participantes que muestren con sus manos cuál es el tamaño de la porción de una taza de leche. La respuesta es un puño.</a:t>
            </a:r>
          </a:p>
          <a:p>
            <a:pPr marL="171450" lvl="0" indent="-171450" algn="l" rtl="0">
              <a:lnSpc>
                <a:spcPct val="115000"/>
              </a:lnSpc>
              <a:spcBef>
                <a:spcPts val="0"/>
              </a:spcBef>
              <a:spcAft>
                <a:spcPts val="0"/>
              </a:spcAft>
              <a:buFont typeface="Arial" panose="020B0604020202020204" pitchFamily="34" charset="0"/>
              <a:buChar char="•"/>
            </a:pPr>
            <a:r>
              <a:rPr lang="es-ES" u="none" dirty="0" smtClean="0"/>
              <a:t>Pídales que muestren con sus manos cuál es el tamaño de la porción de una rebanada de pan. La respuesta es una mano extendida.</a:t>
            </a:r>
          </a:p>
          <a:p>
            <a:pPr marL="171450" lvl="0" indent="-171450" algn="l" rtl="0">
              <a:lnSpc>
                <a:spcPct val="115000"/>
              </a:lnSpc>
              <a:spcBef>
                <a:spcPts val="0"/>
              </a:spcBef>
              <a:spcAft>
                <a:spcPts val="0"/>
              </a:spcAft>
              <a:buFont typeface="Arial" panose="020B0604020202020204" pitchFamily="34" charset="0"/>
              <a:buChar char="•"/>
            </a:pPr>
            <a:r>
              <a:rPr lang="es-ES" u="none" dirty="0" smtClean="0"/>
              <a:t>Continúe con tantos ejemplos como el tiempo lo permita o si considera que la clase necesita más práctica.</a:t>
            </a:r>
          </a:p>
          <a:p>
            <a:pPr marL="171450" lvl="0" indent="-171450" algn="l" rtl="0">
              <a:lnSpc>
                <a:spcPct val="115000"/>
              </a:lnSpc>
              <a:spcBef>
                <a:spcPts val="0"/>
              </a:spcBef>
              <a:spcAft>
                <a:spcPts val="0"/>
              </a:spcAft>
              <a:buFont typeface="Arial" panose="020B0604020202020204" pitchFamily="34" charset="0"/>
              <a:buChar char="•"/>
            </a:pPr>
            <a:r>
              <a:rPr lang="es-ES" u="none" dirty="0" smtClean="0"/>
              <a:t>Llevar la cuenta cada día de cuántas porciones comemos de los diferentes grupos alimenticios nos ayuda a ver si estamos consumiendo lo suficiente de los alimentos que se recomiendan.</a:t>
            </a:r>
            <a:endParaRPr lang="es-ES" u="none" dirty="0"/>
          </a:p>
        </p:txBody>
      </p:sp>
      <p:sp>
        <p:nvSpPr>
          <p:cNvPr id="764" name="Google Shape;76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603402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sz="1200" b="0" i="0" u="sng" strike="noStrike" cap="none" dirty="0" smtClean="0">
                <a:solidFill>
                  <a:schemeClr val="dk1"/>
                </a:solidFill>
                <a:effectLst/>
                <a:latin typeface="Calibri"/>
                <a:ea typeface="Calibri"/>
                <a:cs typeface="Calibri"/>
                <a:sym typeface="Calibri"/>
              </a:rPr>
              <a:t>Instrucciones para el maestro</a:t>
            </a:r>
          </a:p>
          <a:p>
            <a:pPr marL="0" lvl="0" indent="0" algn="l" rtl="0">
              <a:spcBef>
                <a:spcPts val="0"/>
              </a:spcBef>
              <a:spcAft>
                <a:spcPts val="0"/>
              </a:spcAft>
              <a:buNone/>
            </a:pPr>
            <a:endParaRPr lang="es-ES" sz="1200" b="0" i="0" u="sng" strike="noStrike" cap="none" dirty="0" smtClean="0">
              <a:solidFill>
                <a:schemeClr val="dk1"/>
              </a:solidFill>
              <a:effectLst/>
              <a:latin typeface="Calibri"/>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ES" sz="1200" b="0" i="0" u="none" strike="noStrike" cap="none" dirty="0" smtClean="0">
                <a:solidFill>
                  <a:schemeClr val="dk1"/>
                </a:solidFill>
                <a:effectLst/>
                <a:latin typeface="Calibri"/>
                <a:ea typeface="Calibri"/>
                <a:cs typeface="Calibri"/>
                <a:sym typeface="Calibri"/>
              </a:rPr>
              <a:t>Antes de iniciar una intervención en materia de nutrición, es importante determinar el contexto en el que las personas están tomando sus decisiones alimentarias y ayudar a conectarlas con los recursos en caso de que no les sea posible obtener suficientes alimentos saludables.</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ES" sz="1200" b="0" i="0" u="none" strike="noStrike" cap="none" dirty="0" smtClean="0">
                <a:solidFill>
                  <a:schemeClr val="dk1"/>
                </a:solidFill>
                <a:effectLst/>
                <a:latin typeface="Calibri"/>
                <a:ea typeface="Calibri"/>
                <a:cs typeface="Calibri"/>
                <a:sym typeface="Calibri"/>
              </a:rPr>
              <a:t>La respuesta a estas afirmaciones le dará la oportunidad de darse cuenta si las personas en el grupo tienen inseguridad alimentaria, es decir, que no pueden obtener suficientes alimentos saludables.</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ES" sz="1200" b="0" i="0" u="none" strike="noStrike" cap="none" dirty="0" smtClean="0">
                <a:solidFill>
                  <a:schemeClr val="dk1"/>
                </a:solidFill>
                <a:effectLst/>
                <a:latin typeface="Calibri"/>
                <a:ea typeface="Calibri"/>
                <a:cs typeface="Calibri"/>
                <a:sym typeface="Calibri"/>
              </a:rPr>
              <a:t>Los hogares están en riesgo de padecer inseguridad alimentaria si responden "a menudo es cierto" o "a veces es cierto" a una o a ambas afirmaciones. Es posible que algunas personas necesiten y reúnan los requisitos para recibir asistencia alimentaria, incluso si responden "rara vez es cierto" en ambas afirmaciones.</a:t>
            </a:r>
            <a:endParaRPr lang="en-US" sz="1200" b="0" i="0" u="none" strike="noStrike" cap="none" dirty="0" smtClean="0">
              <a:solidFill>
                <a:schemeClr val="dk1"/>
              </a:solidFill>
              <a:effectLst/>
              <a:latin typeface="Calibri"/>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ES" sz="1200" b="0" i="0" u="none" strike="noStrike" cap="none" dirty="0" smtClean="0">
                <a:solidFill>
                  <a:schemeClr val="dk1"/>
                </a:solidFill>
                <a:effectLst/>
                <a:latin typeface="Calibri"/>
                <a:ea typeface="Calibri"/>
                <a:cs typeface="Calibri"/>
                <a:sym typeface="Calibri"/>
              </a:rPr>
              <a:t>Se puede obtener un instrumento para evaluar la inseguridad alimentaria y otros recursos visitando: https://www.ihs.gov/MedicalPrograms/Diabetes/HomeDocs/Resources/InstantDownloads/FoodInsecurityAssessTool.pdf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s-ES" sz="1200" b="0" i="0" u="none" strike="noStrike"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sz="1200" b="0" i="0" u="sng" strike="noStrike" cap="none" dirty="0" err="1" smtClean="0">
                <a:solidFill>
                  <a:schemeClr val="dk1"/>
                </a:solidFill>
                <a:effectLst/>
                <a:latin typeface="Calibri"/>
                <a:ea typeface="Calibri"/>
                <a:cs typeface="Calibri"/>
                <a:sym typeface="Calibri"/>
              </a:rPr>
              <a:t>Puntos</a:t>
            </a:r>
            <a:r>
              <a:rPr lang="en-US" sz="1200" b="0" i="0" u="sng" strike="noStrike" cap="none" dirty="0" smtClean="0">
                <a:solidFill>
                  <a:schemeClr val="dk1"/>
                </a:solidFill>
                <a:effectLst/>
                <a:latin typeface="Calibri"/>
                <a:ea typeface="Calibri"/>
                <a:cs typeface="Calibri"/>
                <a:sym typeface="Calibri"/>
              </a:rPr>
              <a:t> de </a:t>
            </a:r>
            <a:r>
              <a:rPr lang="en-US" sz="1200" b="0" i="0" u="sng" strike="noStrike" cap="none" dirty="0" err="1" smtClean="0">
                <a:solidFill>
                  <a:schemeClr val="dk1"/>
                </a:solidFill>
                <a:effectLst/>
                <a:latin typeface="Calibri"/>
                <a:ea typeface="Calibri"/>
                <a:cs typeface="Calibri"/>
                <a:sym typeface="Calibri"/>
              </a:rPr>
              <a:t>conversación</a:t>
            </a:r>
            <a:endParaRPr lang="en-US" sz="1200" b="0" i="0" u="sng" strike="noStrike"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US" sz="1200" b="0" i="0" u="sng" strike="noStrike" cap="none" dirty="0" smtClean="0">
              <a:solidFill>
                <a:schemeClr val="dk1"/>
              </a:solidFill>
              <a:effectLst/>
              <a:latin typeface="Calibri"/>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ES" sz="1200" b="0" i="0" u="none" strike="noStrike" cap="none" dirty="0" smtClean="0">
                <a:solidFill>
                  <a:schemeClr val="dk1"/>
                </a:solidFill>
                <a:effectLst/>
                <a:latin typeface="Calibri"/>
                <a:ea typeface="Calibri"/>
                <a:cs typeface="Calibri"/>
                <a:sym typeface="Calibri"/>
              </a:rPr>
              <a:t>Hay un par de preguntas importantes que vamos a responder antes de comenzar la lección sobre cómo llevar una alimentación saludable.</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ES" sz="1200" b="0" i="0" u="none" strike="noStrike" cap="none" dirty="0" smtClean="0">
                <a:solidFill>
                  <a:schemeClr val="dk1"/>
                </a:solidFill>
                <a:effectLst/>
                <a:latin typeface="Calibri"/>
                <a:ea typeface="Calibri"/>
                <a:cs typeface="Calibri"/>
                <a:sym typeface="Calibri"/>
              </a:rPr>
              <a:t>Leeré en voz alta las dos afirmaciones y les pido que piensen sus respuestas en silencio. Ninguna respuesta será compartida porque son personales.</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ES" sz="1200" b="0" i="0" u="none" strike="noStrike" cap="none" dirty="0" smtClean="0">
                <a:solidFill>
                  <a:schemeClr val="dk1"/>
                </a:solidFill>
                <a:effectLst/>
                <a:latin typeface="Calibri"/>
                <a:ea typeface="Calibri"/>
                <a:cs typeface="Calibri"/>
                <a:sym typeface="Calibri"/>
              </a:rPr>
              <a:t>Si responden "a menudo es cierto" o "a veces es cierto" a cualquiera de las dos afirmaciones, es posible que para ustedes y sus familias sea un reto el tener suficiente comida en su casa.</a:t>
            </a:r>
            <a:endParaRPr lang="en-US" sz="1200" b="0" i="0" u="none" strike="noStrike" cap="none" dirty="0" smtClean="0">
              <a:solidFill>
                <a:schemeClr val="dk1"/>
              </a:solidFill>
              <a:effectLst/>
              <a:latin typeface="Calibri"/>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ES" sz="1200" b="0" i="0" u="none" strike="noStrike" cap="none" dirty="0" smtClean="0">
                <a:solidFill>
                  <a:schemeClr val="dk1"/>
                </a:solidFill>
                <a:effectLst/>
                <a:latin typeface="Calibri"/>
                <a:ea typeface="Calibri"/>
                <a:cs typeface="Calibri"/>
                <a:sym typeface="Calibri"/>
              </a:rPr>
              <a:t>Hay programas de asistencia alimentaria para ayudarles a conseguir alimentos saludables. Estos recursos de apoyo pueden hacer posible que implementen lo que voy a presentarles hoy. </a:t>
            </a:r>
            <a:endParaRPr lang="en-US" sz="1200" b="0" i="0" u="none" strike="noStrike" cap="none" dirty="0" smtClean="0">
              <a:solidFill>
                <a:schemeClr val="dk1"/>
              </a:solidFill>
              <a:effectLst/>
              <a:latin typeface="Calibri"/>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ES" sz="1200" b="0" i="0" u="none" strike="noStrike" cap="none" dirty="0" smtClean="0">
                <a:solidFill>
                  <a:schemeClr val="dk1"/>
                </a:solidFill>
                <a:effectLst/>
                <a:latin typeface="Calibri"/>
                <a:ea typeface="Calibri"/>
                <a:cs typeface="Calibri"/>
                <a:sym typeface="Calibri"/>
              </a:rPr>
              <a:t>Ejemplos de recursos: bancos regionales de alimentos y despensas de alimentos, o programas federales de nutrición como el Programa de Asistencia Nutricional Suplementaria (SNAP); El </a:t>
            </a:r>
            <a:r>
              <a:rPr lang="es-ES" sz="1200" b="0" i="1" u="none" strike="noStrike" cap="none" dirty="0" smtClean="0">
                <a:solidFill>
                  <a:schemeClr val="dk1"/>
                </a:solidFill>
                <a:effectLst/>
                <a:latin typeface="Calibri"/>
                <a:ea typeface="Calibri"/>
                <a:cs typeface="Calibri"/>
                <a:sym typeface="Calibri"/>
              </a:rPr>
              <a:t>Programa Especial</a:t>
            </a:r>
            <a:r>
              <a:rPr lang="es-ES" sz="1200" b="0" i="0" u="none" strike="noStrike" cap="none" dirty="0" smtClean="0">
                <a:solidFill>
                  <a:schemeClr val="dk1"/>
                </a:solidFill>
                <a:effectLst/>
                <a:latin typeface="Calibri"/>
                <a:ea typeface="Calibri"/>
                <a:cs typeface="Calibri"/>
                <a:sym typeface="Calibri"/>
              </a:rPr>
              <a:t> de </a:t>
            </a:r>
            <a:r>
              <a:rPr lang="es-ES" sz="1200" b="0" i="1" u="none" strike="noStrike" cap="none" dirty="0" smtClean="0">
                <a:solidFill>
                  <a:schemeClr val="dk1"/>
                </a:solidFill>
                <a:effectLst/>
                <a:latin typeface="Calibri"/>
                <a:ea typeface="Calibri"/>
                <a:cs typeface="Calibri"/>
                <a:sym typeface="Calibri"/>
              </a:rPr>
              <a:t>Nutrición Suplementaria para Mujeres</a:t>
            </a:r>
            <a:r>
              <a:rPr lang="es-ES" sz="1200" b="0" i="0" u="none" strike="noStrike" cap="none" dirty="0" smtClean="0">
                <a:solidFill>
                  <a:schemeClr val="dk1"/>
                </a:solidFill>
                <a:effectLst/>
                <a:latin typeface="Calibri"/>
                <a:ea typeface="Calibri"/>
                <a:cs typeface="Calibri"/>
                <a:sym typeface="Calibri"/>
              </a:rPr>
              <a:t>, Infantes y </a:t>
            </a:r>
            <a:r>
              <a:rPr lang="es-ES" sz="1200" b="0" i="1" u="none" strike="noStrike" cap="none" dirty="0" smtClean="0">
                <a:solidFill>
                  <a:schemeClr val="dk1"/>
                </a:solidFill>
                <a:effectLst/>
                <a:latin typeface="Calibri"/>
                <a:ea typeface="Calibri"/>
                <a:cs typeface="Calibri"/>
                <a:sym typeface="Calibri"/>
              </a:rPr>
              <a:t>Niños</a:t>
            </a:r>
            <a:r>
              <a:rPr lang="es-ES" sz="1200" b="1" i="1" u="none" strike="noStrike" cap="none" dirty="0" smtClean="0">
                <a:solidFill>
                  <a:schemeClr val="dk1"/>
                </a:solidFill>
                <a:effectLst/>
                <a:latin typeface="Calibri"/>
                <a:ea typeface="Calibri"/>
                <a:cs typeface="Calibri"/>
                <a:sym typeface="Calibri"/>
              </a:rPr>
              <a:t> </a:t>
            </a:r>
            <a:r>
              <a:rPr lang="es-ES" sz="1200" b="0" i="0" u="none" strike="noStrike" cap="none" dirty="0" smtClean="0">
                <a:solidFill>
                  <a:schemeClr val="dk1"/>
                </a:solidFill>
                <a:effectLst/>
                <a:latin typeface="Calibri"/>
                <a:ea typeface="Calibri"/>
                <a:cs typeface="Calibri"/>
                <a:sym typeface="Calibri"/>
              </a:rPr>
              <a:t>(WIC); comidas para niños en guardería; comidas escolares; refrigerios y comidas después de la escuela; y comidas durante el verano.</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ES" sz="1200" b="0" i="0" u="none" strike="noStrike" cap="none" dirty="0" smtClean="0">
                <a:solidFill>
                  <a:schemeClr val="dk1"/>
                </a:solidFill>
                <a:effectLst/>
                <a:latin typeface="Calibri"/>
                <a:ea typeface="Calibri"/>
                <a:cs typeface="Calibri"/>
                <a:sym typeface="Calibri"/>
              </a:rPr>
              <a:t>Lo que comemos tiene que ver con nuestras decisiones personales, pero también con nuestro entorno y nuestra situación individual.</a:t>
            </a:r>
            <a:endParaRPr lang="en-US" sz="1200" b="0" i="0" u="none" strike="noStrike" cap="none" dirty="0" smtClean="0">
              <a:solidFill>
                <a:schemeClr val="dk1"/>
              </a:solidFill>
              <a:effectLst/>
              <a:latin typeface="Calibri"/>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US" sz="1200" b="0" i="0" u="none" strike="noStrike" cap="none" dirty="0" smtClean="0">
              <a:solidFill>
                <a:schemeClr val="dk1"/>
              </a:solidFill>
              <a:effectLst/>
              <a:latin typeface="Calibri"/>
              <a:ea typeface="Calibri"/>
              <a:cs typeface="Calibri"/>
              <a:sym typeface="Calibri"/>
            </a:endParaRPr>
          </a:p>
          <a:p>
            <a:pPr marL="0" lvl="0" indent="0" algn="l" rtl="0">
              <a:spcBef>
                <a:spcPts val="0"/>
              </a:spcBef>
              <a:spcAft>
                <a:spcPts val="0"/>
              </a:spcAft>
              <a:buNone/>
            </a:pPr>
            <a:r>
              <a:rPr lang="es-ES" sz="1200" b="0" i="0" u="none" strike="noStrike" cap="none" dirty="0" smtClean="0">
                <a:solidFill>
                  <a:schemeClr val="dk1"/>
                </a:solidFill>
                <a:effectLst/>
                <a:latin typeface="Calibri"/>
                <a:ea typeface="Calibri"/>
                <a:cs typeface="Calibri"/>
                <a:sym typeface="Calibri"/>
              </a:rPr>
              <a:t> </a:t>
            </a:r>
            <a:endParaRPr lang="en-US" sz="1200" b="0" i="0" u="none" strike="noStrike" cap="none" dirty="0" smtClean="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59304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3" name="Google Shape;77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200" u="sng" dirty="0" smtClean="0">
                <a:effectLst/>
                <a:latin typeface="Calibri" panose="020F0502020204030204" pitchFamily="34" charset="0"/>
                <a:ea typeface="Calibri" panose="020F0502020204030204" pitchFamily="34" charset="0"/>
                <a:cs typeface="Calibri" panose="020F0502020204030204" pitchFamily="34" charset="0"/>
              </a:rPr>
              <a:t>Instrucciones para el maestro</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Guíe a los participantes a calcular su ingesta de alimentos y bebidas del día anterior utilizando el cuadro de las páginas 4 y 5 de su folleto.</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Los participantes pueden mantener sus resultados en privado.</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Permita de 5 a 10 minutos para que los participantes respondan estas páginas en su folleto.</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s-ES" sz="1200" u="sng" dirty="0" smtClean="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s-ES" sz="1200" u="sng" dirty="0" smtClean="0">
                <a:effectLst/>
                <a:latin typeface="Calibri" panose="020F0502020204030204" pitchFamily="34" charset="0"/>
                <a:ea typeface="Calibri" panose="020F0502020204030204" pitchFamily="34" charset="0"/>
                <a:cs typeface="Calibri" panose="020F0502020204030204" pitchFamily="34" charset="0"/>
              </a:rPr>
              <a:t>Puntos de conversación</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Los cinco grupos alimenticios son importantes y contribuyen a la calidad de una dieta saludable.</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Esto significa que hay flexibilidad en la construcción de un estilo de alimentación que funcione para sus necesidades, a través de la moderación, la variedad y el equilibrio, para disfrutar de los alimentos y al mismo tiempo comer saludable.</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Desafortunadamente, la mayoría de los estadounidenses no comen las cantidades recomendadas de cada grupo alimenticio.</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Específicamente, los estadounidenses no comen suficientes alimentos de los grupos de productos lácteos, frutas y verduras.</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Pueden usar las tablas de las páginas 4 y 5 de su folleto para ver si su propia dieta habitual se compara con las recomendaciones de alimentación saludable. Usen los símbolos de las manos para estimar el tamaño de las porciones de que comieron ayer, incluyendo todas las comidas y bocadillos. Comparen lo que comieron con los objetivos de cada grupo alimenticio que figuran en la parte inferior del cuadro.</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[Permita tiempo a los alumnos para que completen el ejercicio por su cuenta.]</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[Después de que los alumnos completen el ejercicio:]</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Auto-reflexión: ¿Qué notaron sobre sus propios hábitos alimenticios comparados con las recomendaciones? No es raro tener más o menos de lo recomendado para ciertos grupos alimenticios.</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rPr>
              <a:t>Puede ser difícil hacer cambios en la forma en que comemos, pero en la siguiente diapositiva hablaremos de algunos pequeños pasos útiles si se sienten abrumados.</a:t>
            </a:r>
            <a:endParaRPr dirty="0"/>
          </a:p>
        </p:txBody>
      </p:sp>
      <p:sp>
        <p:nvSpPr>
          <p:cNvPr id="774" name="Google Shape;77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39214071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1" name="Google Shape;78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u="sng" dirty="0" smtClean="0"/>
              <a:t>Instrucciones para el maestro</a:t>
            </a:r>
          </a:p>
          <a:p>
            <a:pPr marL="171450" lvl="0" indent="-171450" algn="l" rtl="0">
              <a:spcBef>
                <a:spcPts val="0"/>
              </a:spcBef>
              <a:spcAft>
                <a:spcPts val="0"/>
              </a:spcAft>
              <a:buFont typeface="Arial" panose="020B0604020202020204" pitchFamily="34" charset="0"/>
              <a:buChar char="•"/>
            </a:pPr>
            <a:r>
              <a:rPr lang="es-ES" u="none" dirty="0" smtClean="0"/>
              <a:t>Comenten sobre otras formas de mejorar la calidad de la dieta eligiendo de los diferentes grupos alimenticios.</a:t>
            </a:r>
          </a:p>
          <a:p>
            <a:pPr marL="0" lvl="0" indent="0" algn="l" rtl="0">
              <a:spcBef>
                <a:spcPts val="0"/>
              </a:spcBef>
              <a:spcAft>
                <a:spcPts val="0"/>
              </a:spcAft>
              <a:buNone/>
            </a:pPr>
            <a:endParaRPr lang="es-ES" u="sng" dirty="0" smtClean="0"/>
          </a:p>
          <a:p>
            <a:pPr marL="0" lvl="0" indent="0" algn="l" rtl="0">
              <a:spcBef>
                <a:spcPts val="0"/>
              </a:spcBef>
              <a:spcAft>
                <a:spcPts val="0"/>
              </a:spcAft>
              <a:buNone/>
            </a:pPr>
            <a:r>
              <a:rPr lang="es-ES" u="sng" dirty="0" smtClean="0"/>
              <a:t>Puntos de conversación</a:t>
            </a:r>
          </a:p>
          <a:p>
            <a:pPr marL="171450" lvl="0" indent="-171450" algn="l" rtl="0">
              <a:spcBef>
                <a:spcPts val="0"/>
              </a:spcBef>
              <a:spcAft>
                <a:spcPts val="0"/>
              </a:spcAft>
              <a:buFont typeface="Arial" panose="020B0604020202020204" pitchFamily="34" charset="0"/>
              <a:buChar char="•"/>
            </a:pPr>
            <a:r>
              <a:rPr lang="es-ES" u="none" dirty="0" smtClean="0"/>
              <a:t>Comer una variedad de alimentos de los cinco grupos alimenticios asegurará que inicien un patrón de alimentación saludable.</a:t>
            </a:r>
          </a:p>
          <a:p>
            <a:pPr marL="171450" lvl="0" indent="-171450" algn="l" rtl="0">
              <a:spcBef>
                <a:spcPts val="0"/>
              </a:spcBef>
              <a:spcAft>
                <a:spcPts val="0"/>
              </a:spcAft>
              <a:buFont typeface="Arial" panose="020B0604020202020204" pitchFamily="34" charset="0"/>
              <a:buChar char="•"/>
            </a:pPr>
            <a:r>
              <a:rPr lang="es-ES" u="none" dirty="0" smtClean="0"/>
              <a:t>En la sección anterior hablamos de la calidad de los alimentos y de la importancia de comer alimentos ricos en nutrientes y con menos calorías.</a:t>
            </a:r>
          </a:p>
          <a:p>
            <a:pPr marL="628650" lvl="1" indent="-171450" algn="l" rtl="0">
              <a:spcBef>
                <a:spcPts val="0"/>
              </a:spcBef>
              <a:spcAft>
                <a:spcPts val="0"/>
              </a:spcAft>
              <a:buFont typeface="Arial" panose="020B0604020202020204" pitchFamily="34" charset="0"/>
              <a:buChar char="•"/>
            </a:pPr>
            <a:r>
              <a:rPr lang="es-ES" u="none" dirty="0" smtClean="0"/>
              <a:t>En esta diapositiva se incluyen algunos ejemplos de intercambios de alimentos que aportan más nutrientes y menos calorías.</a:t>
            </a:r>
          </a:p>
          <a:p>
            <a:pPr marL="628650" lvl="1" indent="-171450" algn="l" rtl="0">
              <a:spcBef>
                <a:spcPts val="0"/>
              </a:spcBef>
              <a:spcAft>
                <a:spcPts val="0"/>
              </a:spcAft>
              <a:buFont typeface="Arial" panose="020B0604020202020204" pitchFamily="34" charset="0"/>
              <a:buChar char="•"/>
            </a:pPr>
            <a:r>
              <a:rPr lang="es-ES" u="none" dirty="0" smtClean="0"/>
              <a:t>Entre ellos se incluye la elección de leche en lugar de refresco, avena o cereal de grano entero en lugar de un pastel, y pollo al horno en lugar de pollo frito.</a:t>
            </a:r>
            <a:endParaRPr lang="es-ES" u="none" dirty="0"/>
          </a:p>
        </p:txBody>
      </p:sp>
      <p:sp>
        <p:nvSpPr>
          <p:cNvPr id="782" name="Google Shape;78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2711466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2" name="Google Shape;79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u="sng" dirty="0" smtClean="0"/>
              <a:t>Instrucciones para el maestro</a:t>
            </a:r>
          </a:p>
          <a:p>
            <a:pPr marL="171450" lvl="0" indent="-171450" algn="l" rtl="0">
              <a:spcBef>
                <a:spcPts val="0"/>
              </a:spcBef>
              <a:spcAft>
                <a:spcPts val="0"/>
              </a:spcAft>
              <a:buFont typeface="Arial" panose="020B0604020202020204" pitchFamily="34" charset="0"/>
              <a:buChar char="•"/>
            </a:pPr>
            <a:r>
              <a:rPr lang="es-ES" u="none" dirty="0" smtClean="0"/>
              <a:t>Guíe a los alumnos a reconocer que los cambios de alimentación saludable comienzan con pequeños pasos.</a:t>
            </a:r>
          </a:p>
          <a:p>
            <a:pPr marL="171450" lvl="0" indent="-171450" algn="l" rtl="0">
              <a:spcBef>
                <a:spcPts val="0"/>
              </a:spcBef>
              <a:spcAft>
                <a:spcPts val="0"/>
              </a:spcAft>
              <a:buFont typeface="Arial" panose="020B0604020202020204" pitchFamily="34" charset="0"/>
              <a:buChar char="•"/>
            </a:pPr>
            <a:r>
              <a:rPr lang="es-ES" u="none" dirty="0" smtClean="0"/>
              <a:t>Anímelos a pensar en sus propias barreras personales para una alimentación saludable, y a establecer un objetivo de alimentación saludable pequeño pero alcanzable.</a:t>
            </a:r>
          </a:p>
          <a:p>
            <a:pPr marL="171450" lvl="0" indent="-171450" algn="l" rtl="0">
              <a:spcBef>
                <a:spcPts val="0"/>
              </a:spcBef>
              <a:spcAft>
                <a:spcPts val="0"/>
              </a:spcAft>
              <a:buFont typeface="Arial" panose="020B0604020202020204" pitchFamily="34" charset="0"/>
              <a:buChar char="•"/>
            </a:pPr>
            <a:r>
              <a:rPr lang="es-ES" u="none" dirty="0" smtClean="0"/>
              <a:t>Pida a los alumnos que compartan sus ideas en el chat.</a:t>
            </a:r>
          </a:p>
          <a:p>
            <a:pPr marL="0" lvl="0" indent="0" algn="l" rtl="0">
              <a:spcBef>
                <a:spcPts val="0"/>
              </a:spcBef>
              <a:spcAft>
                <a:spcPts val="0"/>
              </a:spcAft>
              <a:buNone/>
            </a:pPr>
            <a:endParaRPr lang="es-ES" u="none" dirty="0" smtClean="0"/>
          </a:p>
          <a:p>
            <a:pPr marL="0" lvl="0" indent="0" algn="l" rtl="0">
              <a:spcBef>
                <a:spcPts val="0"/>
              </a:spcBef>
              <a:spcAft>
                <a:spcPts val="0"/>
              </a:spcAft>
              <a:buNone/>
            </a:pPr>
            <a:r>
              <a:rPr lang="es-ES" u="sng" dirty="0" smtClean="0"/>
              <a:t>Puntos de conversación</a:t>
            </a:r>
          </a:p>
          <a:p>
            <a:pPr marL="171450" lvl="0" indent="-171450" algn="l" rtl="0">
              <a:spcBef>
                <a:spcPts val="0"/>
              </a:spcBef>
              <a:spcAft>
                <a:spcPts val="0"/>
              </a:spcAft>
              <a:buFont typeface="Arial" panose="020B0604020202020204" pitchFamily="34" charset="0"/>
              <a:buChar char="•"/>
            </a:pPr>
            <a:r>
              <a:rPr lang="es-ES" u="none" dirty="0" smtClean="0"/>
              <a:t>En lugar de intentar cambiar todo de una vez, piensen en un pequeño cambio que pueden hacer hoy para mejorar sus hábitos alimenticios.</a:t>
            </a:r>
          </a:p>
          <a:p>
            <a:pPr marL="628650" lvl="1" indent="-171450" algn="l" rtl="0">
              <a:spcBef>
                <a:spcPts val="0"/>
              </a:spcBef>
              <a:spcAft>
                <a:spcPts val="0"/>
              </a:spcAft>
              <a:buFont typeface="Arial" panose="020B0604020202020204" pitchFamily="34" charset="0"/>
              <a:buChar char="•"/>
            </a:pPr>
            <a:r>
              <a:rPr lang="es-ES" u="none" dirty="0" smtClean="0"/>
              <a:t>Los hábitos alimenticios diarios son los que conforman su patrón de alimentación.</a:t>
            </a:r>
          </a:p>
          <a:p>
            <a:pPr marL="628650" lvl="1" indent="-171450" algn="l" rtl="0">
              <a:spcBef>
                <a:spcPts val="0"/>
              </a:spcBef>
              <a:spcAft>
                <a:spcPts val="0"/>
              </a:spcAft>
              <a:buFont typeface="Arial" panose="020B0604020202020204" pitchFamily="34" charset="0"/>
              <a:buChar char="•"/>
            </a:pPr>
            <a:r>
              <a:rPr lang="es-ES" u="none" dirty="0" smtClean="0"/>
              <a:t>Es más importante para su salud general centrarse en sus hábitos alimenticios en conjunto, en lugar de concentrarse en un alimento o comida en particular. </a:t>
            </a:r>
          </a:p>
          <a:p>
            <a:pPr marL="171450" lvl="0" indent="-171450" algn="l" rtl="0">
              <a:spcBef>
                <a:spcPts val="0"/>
              </a:spcBef>
              <a:spcAft>
                <a:spcPts val="0"/>
              </a:spcAft>
              <a:buFont typeface="Arial" panose="020B0604020202020204" pitchFamily="34" charset="0"/>
              <a:buChar char="•"/>
            </a:pPr>
            <a:r>
              <a:rPr lang="es-ES" u="none" dirty="0" smtClean="0"/>
              <a:t>¿Qué barreras encuentran cuando intentan comer de forma saludable?</a:t>
            </a:r>
          </a:p>
          <a:p>
            <a:pPr marL="171450" lvl="0" indent="-171450" algn="l" rtl="0">
              <a:spcBef>
                <a:spcPts val="0"/>
              </a:spcBef>
              <a:spcAft>
                <a:spcPts val="0"/>
              </a:spcAft>
              <a:buFont typeface="Arial" panose="020B0604020202020204" pitchFamily="34" charset="0"/>
              <a:buChar char="•"/>
            </a:pPr>
            <a:r>
              <a:rPr lang="es-ES" u="none" dirty="0" smtClean="0"/>
              <a:t>¿Cuál es una pequeña y alcanzable meta que puedan fijarse? </a:t>
            </a:r>
          </a:p>
          <a:p>
            <a:pPr marL="171450" lvl="0" indent="-171450" algn="l" rtl="0">
              <a:spcBef>
                <a:spcPts val="0"/>
              </a:spcBef>
              <a:spcAft>
                <a:spcPts val="0"/>
              </a:spcAft>
              <a:buFont typeface="Arial" panose="020B0604020202020204" pitchFamily="34" charset="0"/>
              <a:buChar char="•"/>
            </a:pPr>
            <a:r>
              <a:rPr lang="es-ES" u="none" dirty="0" smtClean="0"/>
              <a:t>Podría ser intentar comer una porción más de lácteos o fruta cada día si no se está consumiendo lo suficiente de uno de esos grupos alimenticios.</a:t>
            </a:r>
          </a:p>
          <a:p>
            <a:pPr marL="171450" lvl="0" indent="-171450" algn="l" rtl="0">
              <a:spcBef>
                <a:spcPts val="0"/>
              </a:spcBef>
              <a:spcAft>
                <a:spcPts val="0"/>
              </a:spcAft>
              <a:buFont typeface="Arial" panose="020B0604020202020204" pitchFamily="34" charset="0"/>
              <a:buChar char="•"/>
            </a:pPr>
            <a:r>
              <a:rPr lang="es-ES" u="none" dirty="0" smtClean="0"/>
              <a:t>O podría ser probar una nueva verdura cada semana para aumentar la variedad en su dieta.</a:t>
            </a:r>
          </a:p>
          <a:p>
            <a:pPr marL="171450" lvl="0" indent="-171450" algn="l" rtl="0">
              <a:spcBef>
                <a:spcPts val="0"/>
              </a:spcBef>
              <a:spcAft>
                <a:spcPts val="0"/>
              </a:spcAft>
              <a:buFont typeface="Arial" panose="020B0604020202020204" pitchFamily="34" charset="0"/>
              <a:buChar char="•"/>
            </a:pPr>
            <a:r>
              <a:rPr lang="es-ES" u="none" dirty="0" smtClean="0"/>
              <a:t>[Pida a los alumnos que compartan en el chat sus ideas sobre un pequeño cambio que les gustaría hacer en su dieta.]</a:t>
            </a:r>
          </a:p>
          <a:p>
            <a:pPr marL="171450" lvl="0" indent="-171450" algn="l" rtl="0">
              <a:spcBef>
                <a:spcPts val="0"/>
              </a:spcBef>
              <a:spcAft>
                <a:spcPts val="0"/>
              </a:spcAft>
              <a:buFont typeface="Arial" panose="020B0604020202020204" pitchFamily="34" charset="0"/>
              <a:buChar char="•"/>
            </a:pPr>
            <a:r>
              <a:rPr lang="es-ES" u="none" dirty="0" smtClean="0"/>
              <a:t>El cambio nunca es fácil, pero si se centran en poner en práctica pequeños pasos, con el tiempo se crean hábitos saludables.</a:t>
            </a:r>
            <a:endParaRPr lang="es-ES" u="none" dirty="0"/>
          </a:p>
        </p:txBody>
      </p:sp>
      <p:sp>
        <p:nvSpPr>
          <p:cNvPr id="793" name="Google Shape;793;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27426062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0" name="Google Shape;80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u="sng" dirty="0" smtClean="0"/>
              <a:t>Instrucciones para el maestro</a:t>
            </a:r>
          </a:p>
          <a:p>
            <a:pPr marL="171450" lvl="0" indent="-171450" algn="l" rtl="0">
              <a:spcBef>
                <a:spcPts val="0"/>
              </a:spcBef>
              <a:spcAft>
                <a:spcPts val="0"/>
              </a:spcAft>
              <a:buFont typeface="Arial" panose="020B0604020202020204" pitchFamily="34" charset="0"/>
              <a:buChar char="•"/>
            </a:pPr>
            <a:r>
              <a:rPr lang="es-ES" u="none" dirty="0" smtClean="0"/>
              <a:t>Pida a los alumnos que consulten la página 6 del folleto para la siguiente sección de la presentación.</a:t>
            </a:r>
          </a:p>
          <a:p>
            <a:pPr marL="0" lvl="0" indent="0" algn="l" rtl="0">
              <a:spcBef>
                <a:spcPts val="0"/>
              </a:spcBef>
              <a:spcAft>
                <a:spcPts val="0"/>
              </a:spcAft>
              <a:buNone/>
            </a:pPr>
            <a:endParaRPr lang="es-ES" u="none" dirty="0" smtClean="0"/>
          </a:p>
          <a:p>
            <a:pPr marL="0" lvl="0" indent="0" algn="l" rtl="0">
              <a:spcBef>
                <a:spcPts val="0"/>
              </a:spcBef>
              <a:spcAft>
                <a:spcPts val="0"/>
              </a:spcAft>
              <a:buNone/>
            </a:pPr>
            <a:r>
              <a:rPr lang="es-ES" u="sng" dirty="0" smtClean="0"/>
              <a:t>Puntos de conversación</a:t>
            </a:r>
          </a:p>
          <a:p>
            <a:pPr marL="171450" lvl="0" indent="-171450" algn="l" rtl="0">
              <a:spcBef>
                <a:spcPts val="0"/>
              </a:spcBef>
              <a:spcAft>
                <a:spcPts val="0"/>
              </a:spcAft>
              <a:buFont typeface="Arial" panose="020B0604020202020204" pitchFamily="34" charset="0"/>
              <a:buChar char="•"/>
            </a:pPr>
            <a:r>
              <a:rPr lang="es-ES" u="none" dirty="0" smtClean="0"/>
              <a:t>La alimentación saludable es un componente importante para la salud en general.</a:t>
            </a:r>
          </a:p>
          <a:p>
            <a:pPr marL="171450" lvl="0" indent="-171450" algn="l" rtl="0">
              <a:spcBef>
                <a:spcPts val="0"/>
              </a:spcBef>
              <a:spcAft>
                <a:spcPts val="0"/>
              </a:spcAft>
              <a:buFont typeface="Arial" panose="020B0604020202020204" pitchFamily="34" charset="0"/>
              <a:buChar char="•"/>
            </a:pPr>
            <a:r>
              <a:rPr lang="es-ES" u="none" dirty="0" smtClean="0"/>
              <a:t>En la siguiente sección hablaremos de la importancia de la actividad física para la salud.</a:t>
            </a:r>
            <a:endParaRPr lang="es-ES" u="none" dirty="0"/>
          </a:p>
        </p:txBody>
      </p:sp>
      <p:sp>
        <p:nvSpPr>
          <p:cNvPr id="801" name="Google Shape;801;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4994846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8" name="Google Shape;80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200" u="sng" dirty="0" smtClean="0">
                <a:effectLst/>
                <a:latin typeface="Calibri" panose="020F0502020204030204" pitchFamily="34" charset="0"/>
                <a:ea typeface="Calibri" panose="020F0502020204030204" pitchFamily="34" charset="0"/>
                <a:cs typeface="Calibri" panose="020F0502020204030204" pitchFamily="34" charset="0"/>
              </a:rPr>
              <a:t>Instrucciones para el maestro</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Comente los beneficios de la actividad física y anime a los alumnos a pensar en sus propias motivaciones para llevar una vida activa físicamente.</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s-ES" sz="1200" u="sng" dirty="0" smtClean="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s-ES" sz="1200" u="sng" dirty="0" smtClean="0">
                <a:effectLst/>
                <a:latin typeface="Calibri" panose="020F0502020204030204" pitchFamily="34" charset="0"/>
                <a:ea typeface="Calibri" panose="020F0502020204030204" pitchFamily="34" charset="0"/>
                <a:cs typeface="Calibri" panose="020F0502020204030204" pitchFamily="34" charset="0"/>
              </a:rPr>
              <a:t>Puntos de conversación</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La actividad física conlleva muchos beneficios, entre los que se incluyen una mejor salud, estado de ánimo y energía.</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rPr>
              <a:t>Piensen en esta lista de beneficios y marquen en su folleto los que los motivan a hacer actividad física.</a:t>
            </a:r>
            <a:endParaRPr dirty="0"/>
          </a:p>
        </p:txBody>
      </p:sp>
      <p:sp>
        <p:nvSpPr>
          <p:cNvPr id="809" name="Google Shape;809;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41812983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7" name="Google Shape;81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200" u="sng" dirty="0" smtClean="0">
                <a:effectLst/>
                <a:latin typeface="Calibri" panose="020F0502020204030204" pitchFamily="34" charset="0"/>
                <a:ea typeface="Calibri" panose="020F0502020204030204" pitchFamily="34" charset="0"/>
                <a:cs typeface="Calibri" panose="020F0502020204030204" pitchFamily="34" charset="0"/>
              </a:rPr>
              <a:t>Instrucciones para el maestro</a:t>
            </a:r>
          </a:p>
          <a:p>
            <a:pPr marL="0" marR="0">
              <a:spcBef>
                <a:spcPts val="0"/>
              </a:spcBef>
              <a:spcAft>
                <a:spcPts val="0"/>
              </a:spcAft>
            </a:pP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Comparta con el grupo el ponerse un objetivo de realizar 30 minutos diarios de actividad física y hablen de formas creativas de moverse cuando hay poco tiempo.</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Guíe a los participantes a hacer una pausa a la presentación y realizar un poco de ejercicio juntos.</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s-ES" sz="1200" u="sng" dirty="0" smtClean="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s-ES" sz="1200" u="sng" dirty="0" smtClean="0">
                <a:effectLst/>
                <a:latin typeface="Calibri" panose="020F0502020204030204" pitchFamily="34" charset="0"/>
                <a:ea typeface="Calibri" panose="020F0502020204030204" pitchFamily="34" charset="0"/>
                <a:cs typeface="Calibri" panose="020F0502020204030204" pitchFamily="34" charset="0"/>
              </a:rPr>
              <a:t>Puntos de conversación</a:t>
            </a:r>
            <a:endParaRPr lang="en-US" sz="1200" u="none"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30 minutos al día es todo lo que se necesita para estar físicamente activo. </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Incluso pueden dividir los 30 minutos en segmentos más pequeños a lo largo del día si es más fácil encontrar 3 bloques de 10 minutos, en lugar de un bloque de 30.</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Piensen en formas de añadir más movimiento a su día dentro de su horario normal. Suban las escaleras en lugar de tomar el ascensor, o tengan una reunión caminando con un compañero de trabajo, todas estas actividades se suman y cuentan como actividad física.</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Para bajar de peso, su meta debe ser de 60 a 90 minutos de ejercicio diario.</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Ahora vamos justamente a hacer una pausa para realizar una actividad física juntos. </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[El maestro puede guiar a los alumnos a través de una serie de estiramientos y movimientos, mostrar un video corto como este de una pausa de 5 minutos de yoga en la oficina:</a:t>
            </a:r>
            <a:r>
              <a:rPr lang="es-ES" sz="1200" baseline="0" dirty="0" smtClean="0">
                <a:effectLst/>
                <a:latin typeface="Calibri" panose="020F0502020204030204" pitchFamily="34" charset="0"/>
                <a:ea typeface="Calibri" panose="020F0502020204030204" pitchFamily="34" charset="0"/>
                <a:cs typeface="Calibri" panose="020F0502020204030204" pitchFamily="34" charset="0"/>
              </a:rPr>
              <a:t> </a:t>
            </a:r>
            <a:r>
              <a:rPr lang="es-ES" sz="1200" u="sng" dirty="0" smtClean="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https://www.youtube.com/watch?v=6fnLKyRJsrs</a:t>
            </a:r>
            <a:endParaRPr lang="en-US" sz="1200" u="none" dirty="0" smtClean="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rPr>
              <a:t>Ejercicios cortos de descanso cerebral: </a:t>
            </a:r>
            <a:endParaRPr dirty="0"/>
          </a:p>
        </p:txBody>
      </p:sp>
      <p:sp>
        <p:nvSpPr>
          <p:cNvPr id="818" name="Google Shape;81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23425220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a75466d44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a75466d44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a:spcBef>
                <a:spcPts val="0"/>
              </a:spcBef>
              <a:spcAft>
                <a:spcPts val="0"/>
              </a:spcAft>
            </a:pPr>
            <a:r>
              <a:rPr lang="es-ES" sz="1200" u="sng" dirty="0" smtClean="0">
                <a:effectLst/>
                <a:latin typeface="Calibri" panose="020F0502020204030204" pitchFamily="34" charset="0"/>
                <a:ea typeface="Calibri" panose="020F0502020204030204" pitchFamily="34" charset="0"/>
                <a:cs typeface="Calibri" panose="020F0502020204030204" pitchFamily="34" charset="0"/>
              </a:rPr>
              <a:t>Instrucciones para el maestro</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Comente las diferentes maneras de aumentar el ritmo cardíaco, desde actividades físicas suaves hasta intensas.</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Anime a los participantes a compartir ideas.</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s-ES" sz="1200" u="sng" dirty="0" smtClean="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s-ES" sz="1200" u="sng" dirty="0" smtClean="0">
                <a:effectLst/>
                <a:latin typeface="Calibri" panose="020F0502020204030204" pitchFamily="34" charset="0"/>
                <a:ea typeface="Calibri" panose="020F0502020204030204" pitchFamily="34" charset="0"/>
                <a:cs typeface="Calibri" panose="020F0502020204030204" pitchFamily="34" charset="0"/>
              </a:rPr>
              <a:t>Puntos de conversación</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La actividad física hace que el corazón palpite más rápido, lo que lo fortalece y quema calorías.</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Varíen sus actividades para que su corazón alcance cada uno de estos niveles a lo largo de la semana.</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[Lea la diapositiva en voz alta a los participantes.]</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rPr>
              <a:t>¿Cuáles son algunos ejemplos de actividades que ya hacen ustedes en estos diferentes niveles? Escriban sus respuestas en el chat.</a:t>
            </a:r>
            <a:endParaRPr dirty="0"/>
          </a:p>
        </p:txBody>
      </p:sp>
      <p:sp>
        <p:nvSpPr>
          <p:cNvPr id="828" name="Google Shape;828;ga75466d446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extLst>
      <p:ext uri="{BB962C8B-B14F-4D97-AF65-F5344CB8AC3E}">
        <p14:creationId xmlns:p14="http://schemas.microsoft.com/office/powerpoint/2010/main" val="28751216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a88a89d96d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1" name="Google Shape;841;ga88a89d96d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a:spcBef>
                <a:spcPts val="0"/>
              </a:spcBef>
              <a:spcAft>
                <a:spcPts val="0"/>
              </a:spcAft>
            </a:pPr>
            <a:r>
              <a:rPr lang="es-ES" sz="1200" u="sng" dirty="0" smtClean="0">
                <a:effectLst/>
                <a:latin typeface="Calibri" panose="020F0502020204030204" pitchFamily="34" charset="0"/>
                <a:ea typeface="Calibri" panose="020F0502020204030204" pitchFamily="34" charset="0"/>
                <a:cs typeface="Calibri" panose="020F0502020204030204" pitchFamily="34" charset="0"/>
              </a:rPr>
              <a:t>Instrucciones para el maestro</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Hable de la importancia del entrenamiento de fuerza con los alumnos.</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s-ES" sz="1200" u="sng" dirty="0" smtClean="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s-ES" sz="1200" u="sng" dirty="0" smtClean="0">
                <a:effectLst/>
                <a:latin typeface="Calibri" panose="020F0502020204030204" pitchFamily="34" charset="0"/>
                <a:ea typeface="Calibri" panose="020F0502020204030204" pitchFamily="34" charset="0"/>
                <a:cs typeface="Calibri" panose="020F0502020204030204" pitchFamily="34" charset="0"/>
              </a:rPr>
              <a:t>Puntos de conversación</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A medida que envejecemos perdemos masa muscular de forma natural, lo que hace que sea importante incluir el entrenamiento de fuerza como parte de su rutina regular de ejercicios.</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El desarrollo de la musculatura ayuda a mejorar la fuerza, el equilibrio y la densidad ósea, y también puede ayudar a mantener el peso.</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rPr>
              <a:t>Levantar pesas, usar el peso del cuerpo para ejercicios como abdominales y flexiones de brazos, e incluso el yoga pueden contar como entrenamiento de fuerza.</a:t>
            </a:r>
            <a:endParaRPr dirty="0"/>
          </a:p>
        </p:txBody>
      </p:sp>
      <p:sp>
        <p:nvSpPr>
          <p:cNvPr id="842" name="Google Shape;842;ga88a89d96d_0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extLst>
      <p:ext uri="{BB962C8B-B14F-4D97-AF65-F5344CB8AC3E}">
        <p14:creationId xmlns:p14="http://schemas.microsoft.com/office/powerpoint/2010/main" val="42813047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a27ef9c9aa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0" name="Google Shape;850;ga27ef9c9aa_0_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200" u="sng" dirty="0" smtClean="0">
                <a:effectLst/>
                <a:latin typeface="Calibri" panose="020F0502020204030204" pitchFamily="34" charset="0"/>
                <a:ea typeface="Calibri" panose="020F0502020204030204" pitchFamily="34" charset="0"/>
                <a:cs typeface="Calibri" panose="020F0502020204030204" pitchFamily="34" charset="0"/>
              </a:rPr>
              <a:t>Instrucciones para el maestro</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Pida a los participantes que consulten la página 7 de su folleto para la siguiente sección de la presentación.</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s-ES" sz="1200" u="sng" dirty="0" smtClean="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s-ES" sz="1200" u="sng" dirty="0" smtClean="0">
                <a:effectLst/>
                <a:latin typeface="Calibri" panose="020F0502020204030204" pitchFamily="34" charset="0"/>
                <a:ea typeface="Calibri" panose="020F0502020204030204" pitchFamily="34" charset="0"/>
                <a:cs typeface="Calibri" panose="020F0502020204030204" pitchFamily="34" charset="0"/>
              </a:rPr>
              <a:t>Puntos de conversación</a:t>
            </a:r>
            <a:endParaRPr lang="en-US" sz="1200" u="none"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rPr>
              <a:t>Por favor, pasen a la página 7 de su folleto donde hablaremos de cuánta actividad física estamos realizando actualmente y estableceremos pequeñas metas alcanzables para aumentar nuestra actividad diaria.</a:t>
            </a:r>
            <a:endParaRPr lang="es-ES" u="sng" dirty="0"/>
          </a:p>
        </p:txBody>
      </p:sp>
      <p:sp>
        <p:nvSpPr>
          <p:cNvPr id="851" name="Google Shape;851;ga27ef9c9aa_0_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extLst>
      <p:ext uri="{BB962C8B-B14F-4D97-AF65-F5344CB8AC3E}">
        <p14:creationId xmlns:p14="http://schemas.microsoft.com/office/powerpoint/2010/main" val="39810254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a88a89d96d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ga88a89d96d_0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a:spcBef>
                <a:spcPts val="0"/>
              </a:spcBef>
              <a:spcAft>
                <a:spcPts val="0"/>
              </a:spcAft>
            </a:pPr>
            <a:r>
              <a:rPr lang="es-ES" sz="1200" u="sng" dirty="0" smtClean="0">
                <a:effectLst/>
                <a:latin typeface="Calibri" panose="020F0502020204030204" pitchFamily="34" charset="0"/>
                <a:ea typeface="Calibri" panose="020F0502020204030204" pitchFamily="34" charset="0"/>
                <a:cs typeface="Calibri" panose="020F0502020204030204" pitchFamily="34" charset="0"/>
              </a:rPr>
              <a:t>Instrucciones para el maestro</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Guíe a los alumnos a pensar en las diversas formas en que están activos cada día y cómo esa actividad contribuye a la recomendación de mantenerse activo físicamente durante 30 minutos al menos 5 días a la semana.</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Anímelos a compartir ideas creativas para aumentar la actividad física.</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s-ES" sz="1200" u="sng" dirty="0" smtClean="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s-ES" sz="1200" u="sng" dirty="0" smtClean="0">
                <a:effectLst/>
                <a:latin typeface="Calibri" panose="020F0502020204030204" pitchFamily="34" charset="0"/>
                <a:ea typeface="Calibri" panose="020F0502020204030204" pitchFamily="34" charset="0"/>
                <a:cs typeface="Calibri" panose="020F0502020204030204" pitchFamily="34" charset="0"/>
              </a:rPr>
              <a:t>Puntos de conversación</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Los expertos en salud recomiendan que se haga un mínimo de 30 minutos de actividad física al menos 5 días a la semana.</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Piensen en una actividad que ya están haciendo, y donde pueden encontrar oportunidades de moverse más.</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Pueden usar la tabla en su folleto para planificar su actividad física para la semana, y encontrar maneras creativas de hacer al menos 30 minutos de actividad física, la mayoría de los días de la semana.</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Recuerden que pueden dividir los 30 minutos en fragmentos más pequeños de tiempo, si eso les facilita cumplir la meta.</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Ahora les daré unos minutos para que completen la tabla de actividad física en la parte superior de la página 7. [Haga una pausa mientras los alumnos completan la tabla.]</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Si realizan menos de 30 minutos de actividad física, 5 días a la semana, es posible que estén listos para retarse a sí mismos para aumentar su actividad física.</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Utilicen las ideas iniciales que aparecen en la parte inferior de la página 7 para pensar en un nuevo objetivo de actividad a intentar esta semana.</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Noten que los pequeños cambios cuentan: puede ser tan sencillo como añadir 10 minutos más a una actividad que ya realicen, o retarse a sí mismos a esforzarse un poco más de lo que normalmente lo hacen.</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¿Cuáles son algunas maneras fáciles de aumentar su actividad física esta semana? Compartan sus ideas en el chat.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59" name="Google Shape;859;ga88a89d96d_0_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extLst>
      <p:ext uri="{BB962C8B-B14F-4D97-AF65-F5344CB8AC3E}">
        <p14:creationId xmlns:p14="http://schemas.microsoft.com/office/powerpoint/2010/main" val="4260430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5" name="Google Shape;64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s-ES" sz="1200" b="0" i="0" u="sng" strike="noStrike" cap="none" dirty="0" smtClean="0">
                <a:solidFill>
                  <a:schemeClr val="dk1"/>
                </a:solidFill>
                <a:effectLst/>
                <a:latin typeface="Calibri"/>
                <a:ea typeface="Calibri"/>
                <a:cs typeface="Calibri"/>
                <a:sym typeface="Calibri"/>
              </a:rPr>
              <a:t>Instrucciones para el maestro</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s-ES" sz="1200" b="0" i="0" u="sng" strike="noStrike" cap="none" dirty="0" smtClean="0">
              <a:solidFill>
                <a:schemeClr val="dk1"/>
              </a:solidFill>
              <a:effectLst/>
              <a:latin typeface="Calibri"/>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
                <a:schemeClr val="dk1"/>
              </a:buClr>
              <a:buSzPts val="1400"/>
              <a:buFont typeface="Arial" panose="020B0604020202020204" pitchFamily="34" charset="0"/>
              <a:buChar char="•"/>
              <a:tabLst/>
              <a:defRPr/>
            </a:pPr>
            <a:r>
              <a:rPr lang="es-ES" sz="1200" b="0" i="0" u="none" strike="noStrike" cap="none" dirty="0" smtClean="0">
                <a:solidFill>
                  <a:schemeClr val="dk1"/>
                </a:solidFill>
                <a:effectLst/>
                <a:latin typeface="Calibri"/>
                <a:ea typeface="Calibri"/>
                <a:cs typeface="Calibri"/>
                <a:sym typeface="Calibri"/>
              </a:rPr>
              <a:t>Abra una conversación con sus alumnos para que se involucren en el tema de la alimentación saludable.</a:t>
            </a:r>
          </a:p>
          <a:p>
            <a:pPr marL="171450" marR="0" lvl="0" indent="-171450" algn="l" defTabSz="914400" rtl="0" eaLnBrk="1" fontAlgn="auto" latinLnBrk="0" hangingPunct="1">
              <a:lnSpc>
                <a:spcPct val="100000"/>
              </a:lnSpc>
              <a:spcBef>
                <a:spcPts val="0"/>
              </a:spcBef>
              <a:spcAft>
                <a:spcPts val="0"/>
              </a:spcAft>
              <a:buClr>
                <a:schemeClr val="dk1"/>
              </a:buClr>
              <a:buSzPts val="1400"/>
              <a:buFont typeface="Arial" panose="020B0604020202020204" pitchFamily="34" charset="0"/>
              <a:buChar char="•"/>
              <a:tabLst/>
              <a:defRPr/>
            </a:pPr>
            <a:r>
              <a:rPr lang="es-ES" sz="1200" b="0" i="0" u="none" strike="noStrike" cap="none" dirty="0" smtClean="0">
                <a:solidFill>
                  <a:schemeClr val="dk1"/>
                </a:solidFill>
                <a:effectLst/>
                <a:latin typeface="Calibri"/>
                <a:ea typeface="Calibri"/>
                <a:cs typeface="Calibri"/>
                <a:sym typeface="Calibri"/>
              </a:rPr>
              <a:t>Esta primera pregunta es de autorreflexión para que los alumnos piensen en la nutrición y la actividad física.</a:t>
            </a:r>
          </a:p>
          <a:p>
            <a:pPr marL="171450" marR="0" lvl="0" indent="-171450" algn="l" defTabSz="914400" rtl="0" eaLnBrk="1" fontAlgn="auto" latinLnBrk="0" hangingPunct="1">
              <a:lnSpc>
                <a:spcPct val="100000"/>
              </a:lnSpc>
              <a:spcBef>
                <a:spcPts val="0"/>
              </a:spcBef>
              <a:spcAft>
                <a:spcPts val="0"/>
              </a:spcAft>
              <a:buClr>
                <a:schemeClr val="dk1"/>
              </a:buClr>
              <a:buSzPts val="1400"/>
              <a:buFont typeface="Arial" panose="020B0604020202020204" pitchFamily="34" charset="0"/>
              <a:buChar char="•"/>
              <a:tabLst/>
              <a:defRPr/>
            </a:pPr>
            <a:r>
              <a:rPr lang="es-ES" sz="1200" b="0" i="0" u="none" strike="noStrike" cap="none" dirty="0" smtClean="0">
                <a:solidFill>
                  <a:schemeClr val="dk1"/>
                </a:solidFill>
                <a:effectLst/>
                <a:latin typeface="Calibri"/>
                <a:ea typeface="Calibri"/>
                <a:cs typeface="Calibri"/>
                <a:sym typeface="Calibri"/>
              </a:rPr>
              <a:t>Además, permitirá a los participantes pensar positivamente sobre algo que ya estén haciendo para contribuir a su salud, aunque sea algo pequeño.</a:t>
            </a:r>
          </a:p>
          <a:p>
            <a:pPr marL="171450" marR="0" lvl="0" indent="-171450" algn="l" defTabSz="914400" rtl="0" eaLnBrk="1" fontAlgn="auto" latinLnBrk="0" hangingPunct="1">
              <a:lnSpc>
                <a:spcPct val="100000"/>
              </a:lnSpc>
              <a:spcBef>
                <a:spcPts val="0"/>
              </a:spcBef>
              <a:spcAft>
                <a:spcPts val="0"/>
              </a:spcAft>
              <a:buClr>
                <a:schemeClr val="dk1"/>
              </a:buClr>
              <a:buSzPts val="1400"/>
              <a:buFont typeface="Arial" panose="020B0604020202020204" pitchFamily="34" charset="0"/>
              <a:buChar char="•"/>
              <a:tabLst/>
              <a:defRPr/>
            </a:pPr>
            <a:r>
              <a:rPr lang="es-ES" sz="1200" b="0" i="0" u="none" strike="noStrike" cap="none" dirty="0" smtClean="0">
                <a:solidFill>
                  <a:schemeClr val="dk1"/>
                </a:solidFill>
                <a:effectLst/>
                <a:latin typeface="Calibri"/>
                <a:ea typeface="Calibri"/>
                <a:cs typeface="Calibri"/>
                <a:sym typeface="Calibri"/>
              </a:rPr>
              <a:t>Anime a los alumnos a pensar en sus respuestas.</a:t>
            </a:r>
          </a:p>
          <a:p>
            <a:pPr marL="171450" marR="0" lvl="0" indent="-171450" algn="l" defTabSz="914400" rtl="0" eaLnBrk="1" fontAlgn="auto" latinLnBrk="0" hangingPunct="1">
              <a:lnSpc>
                <a:spcPct val="100000"/>
              </a:lnSpc>
              <a:spcBef>
                <a:spcPts val="0"/>
              </a:spcBef>
              <a:spcAft>
                <a:spcPts val="0"/>
              </a:spcAft>
              <a:buClr>
                <a:schemeClr val="dk1"/>
              </a:buClr>
              <a:buSzPts val="1400"/>
              <a:buFont typeface="Arial" panose="020B0604020202020204" pitchFamily="34" charset="0"/>
              <a:buChar char="•"/>
              <a:tabLst/>
              <a:defRPr/>
            </a:pPr>
            <a:endParaRPr lang="es-ES" sz="1200" b="0" i="0" u="none" strike="noStrike"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panose="020B0604020202020204" pitchFamily="34" charset="0"/>
              <a:buNone/>
              <a:tabLst/>
              <a:defRPr/>
            </a:pPr>
            <a:r>
              <a:rPr lang="es-ES" sz="1200" b="0" i="0" u="sng" strike="noStrike" cap="none" dirty="0" smtClean="0">
                <a:solidFill>
                  <a:schemeClr val="dk1"/>
                </a:solidFill>
                <a:effectLst/>
                <a:latin typeface="Calibri"/>
                <a:ea typeface="Calibri"/>
                <a:cs typeface="Calibri"/>
                <a:sym typeface="Calibri"/>
              </a:rPr>
              <a:t>Puntos de conversación</a:t>
            </a:r>
          </a:p>
          <a:p>
            <a:pPr marL="0" marR="0" lvl="0" indent="0" algn="l" defTabSz="914400" rtl="0" eaLnBrk="1" fontAlgn="auto" latinLnBrk="0" hangingPunct="1">
              <a:lnSpc>
                <a:spcPct val="100000"/>
              </a:lnSpc>
              <a:spcBef>
                <a:spcPts val="0"/>
              </a:spcBef>
              <a:spcAft>
                <a:spcPts val="0"/>
              </a:spcAft>
              <a:buClr>
                <a:schemeClr val="dk1"/>
              </a:buClr>
              <a:buSzPts val="1400"/>
              <a:buFont typeface="Arial" panose="020B0604020202020204" pitchFamily="34" charset="0"/>
              <a:buNone/>
              <a:tabLst/>
              <a:defRPr/>
            </a:pPr>
            <a:endParaRPr lang="es-ES" sz="1200" b="0" i="0" u="sng" strike="noStrike" cap="none" dirty="0" smtClean="0">
              <a:solidFill>
                <a:schemeClr val="dk1"/>
              </a:solidFill>
              <a:effectLst/>
              <a:latin typeface="Calibri"/>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
                <a:schemeClr val="dk1"/>
              </a:buClr>
              <a:buSzPts val="1400"/>
              <a:buFont typeface="Arial" panose="020B0604020202020204" pitchFamily="34" charset="0"/>
              <a:buChar char="•"/>
              <a:tabLst/>
              <a:defRPr/>
            </a:pPr>
            <a:r>
              <a:rPr lang="es-ES" sz="1200" b="0" i="0" u="none" strike="noStrike" cap="none" dirty="0" smtClean="0">
                <a:solidFill>
                  <a:schemeClr val="dk1"/>
                </a:solidFill>
                <a:effectLst/>
                <a:latin typeface="Calibri"/>
                <a:ea typeface="Calibri"/>
                <a:cs typeface="Calibri"/>
                <a:sym typeface="Calibri"/>
              </a:rPr>
              <a:t>Hoy vamos a hablar de algunas formas para mantener nuestro cuerpo sano, incluyendo cómo la alimentación y la actividad física juegan un papel en nuestro bienestar general.</a:t>
            </a:r>
          </a:p>
          <a:p>
            <a:pPr marL="171450" marR="0" lvl="0" indent="-171450" algn="l" defTabSz="914400" rtl="0" eaLnBrk="1" fontAlgn="auto" latinLnBrk="0" hangingPunct="1">
              <a:lnSpc>
                <a:spcPct val="100000"/>
              </a:lnSpc>
              <a:spcBef>
                <a:spcPts val="0"/>
              </a:spcBef>
              <a:spcAft>
                <a:spcPts val="0"/>
              </a:spcAft>
              <a:buClr>
                <a:schemeClr val="dk1"/>
              </a:buClr>
              <a:buSzPts val="1400"/>
              <a:buFont typeface="Arial" panose="020B0604020202020204" pitchFamily="34" charset="0"/>
              <a:buChar char="•"/>
              <a:tabLst/>
              <a:defRPr/>
            </a:pPr>
            <a:r>
              <a:rPr lang="es-ES" sz="1200" b="0" i="0" u="none" strike="noStrike" cap="none" dirty="0" smtClean="0">
                <a:solidFill>
                  <a:schemeClr val="dk1"/>
                </a:solidFill>
                <a:effectLst/>
                <a:latin typeface="Calibri"/>
                <a:ea typeface="Calibri"/>
                <a:cs typeface="Calibri"/>
                <a:sym typeface="Calibri"/>
              </a:rPr>
              <a:t>¿Qué están haciendo </a:t>
            </a:r>
            <a:r>
              <a:rPr lang="es-ES" sz="1200" b="0" i="0" u="none" strike="noStrike" cap="none" dirty="0" err="1" smtClean="0">
                <a:solidFill>
                  <a:schemeClr val="dk1"/>
                </a:solidFill>
                <a:effectLst/>
                <a:latin typeface="Calibri"/>
                <a:ea typeface="Calibri"/>
                <a:cs typeface="Calibri"/>
                <a:sym typeface="Calibri"/>
              </a:rPr>
              <a:t>ustdedes</a:t>
            </a:r>
            <a:r>
              <a:rPr lang="es-ES" sz="1200" b="0" i="0" u="none" strike="noStrike" cap="none" dirty="0" smtClean="0">
                <a:solidFill>
                  <a:schemeClr val="dk1"/>
                </a:solidFill>
                <a:effectLst/>
                <a:latin typeface="Calibri"/>
                <a:ea typeface="Calibri"/>
                <a:cs typeface="Calibri"/>
                <a:sym typeface="Calibri"/>
              </a:rPr>
              <a:t> para mantener su cuerpo sano? </a:t>
            </a:r>
          </a:p>
          <a:p>
            <a:pPr marL="171450" marR="0" lvl="0" indent="-171450" algn="l" defTabSz="914400" rtl="0" eaLnBrk="1" fontAlgn="auto" latinLnBrk="0" hangingPunct="1">
              <a:lnSpc>
                <a:spcPct val="100000"/>
              </a:lnSpc>
              <a:spcBef>
                <a:spcPts val="0"/>
              </a:spcBef>
              <a:spcAft>
                <a:spcPts val="0"/>
              </a:spcAft>
              <a:buClr>
                <a:schemeClr val="dk1"/>
              </a:buClr>
              <a:buSzPts val="1400"/>
              <a:buFont typeface="Arial" panose="020B0604020202020204" pitchFamily="34" charset="0"/>
              <a:buChar char="•"/>
              <a:tabLst/>
              <a:defRPr/>
            </a:pPr>
            <a:r>
              <a:rPr lang="es-ES" sz="1200" b="0" i="0" u="none" strike="noStrike" cap="none" dirty="0" smtClean="0">
                <a:solidFill>
                  <a:schemeClr val="dk1"/>
                </a:solidFill>
                <a:effectLst/>
                <a:latin typeface="Calibri"/>
                <a:ea typeface="Calibri"/>
                <a:cs typeface="Calibri"/>
                <a:sym typeface="Calibri"/>
              </a:rPr>
              <a:t>[El maestro dará algunos ejemplos para ayudar a pensar a los alumnos. Los ejemplos podrían incluir: dar paseos diarios con su familia, mantener a la mano bocadillos saludables, desayunar con regularidad, reducir el consumo de refrescos].</a:t>
            </a:r>
          </a:p>
        </p:txBody>
      </p:sp>
      <p:sp>
        <p:nvSpPr>
          <p:cNvPr id="646" name="Google Shape;64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415913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a27ef9c9aa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7" name="Google Shape;867;ga27ef9c9aa_0_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200" u="sng" dirty="0" smtClean="0">
                <a:effectLst/>
                <a:latin typeface="Calibri" panose="020F0502020204030204" pitchFamily="34" charset="0"/>
                <a:ea typeface="Calibri" panose="020F0502020204030204" pitchFamily="34" charset="0"/>
                <a:cs typeface="Calibri" panose="020F0502020204030204" pitchFamily="34" charset="0"/>
              </a:rPr>
              <a:t>Instrucciones para el maestro</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Pida a los alumnos que consulten la página 8 de su folleto para la última sección de la presentación.</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s-ES" sz="1200" u="sng" dirty="0" smtClean="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s-ES" sz="1200" u="sng" dirty="0" smtClean="0">
                <a:effectLst/>
                <a:latin typeface="Calibri" panose="020F0502020204030204" pitchFamily="34" charset="0"/>
                <a:ea typeface="Calibri" panose="020F0502020204030204" pitchFamily="34" charset="0"/>
                <a:cs typeface="Calibri" panose="020F0502020204030204" pitchFamily="34" charset="0"/>
              </a:rPr>
              <a:t>Puntos de conversación</a:t>
            </a:r>
            <a:endParaRPr lang="en-US" sz="1200" u="none"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rPr>
              <a:t>Para terminar nuestra lección de hoy vamos a hablar de establecer objetivos para tomar decisiones más saludables con la dieta y la actividad física.</a:t>
            </a:r>
            <a:endParaRPr dirty="0"/>
          </a:p>
        </p:txBody>
      </p:sp>
      <p:sp>
        <p:nvSpPr>
          <p:cNvPr id="868" name="Google Shape;868;ga27ef9c9aa_0_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extLst>
      <p:ext uri="{BB962C8B-B14F-4D97-AF65-F5344CB8AC3E}">
        <p14:creationId xmlns:p14="http://schemas.microsoft.com/office/powerpoint/2010/main" val="12531499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a27ef9c9a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a27ef9c9aa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a:spcBef>
                <a:spcPts val="0"/>
              </a:spcBef>
              <a:spcAft>
                <a:spcPts val="0"/>
              </a:spcAft>
            </a:pPr>
            <a:r>
              <a:rPr lang="es-ES" sz="1200" u="sng" dirty="0" smtClean="0">
                <a:effectLst/>
                <a:latin typeface="Calibri" panose="020F0502020204030204" pitchFamily="34" charset="0"/>
                <a:ea typeface="Calibri" panose="020F0502020204030204" pitchFamily="34" charset="0"/>
                <a:cs typeface="Calibri" panose="020F0502020204030204" pitchFamily="34" charset="0"/>
              </a:rPr>
              <a:t>Instrucciones para el maestro</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Guíe a los alumnos a través de la fijación de los objetivos SMART para la dieta y/o la actividad física en función de mejorar la salud en general.</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Pida a los participantes que compartan ideas para sus propios objetivos.</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s-ES" sz="1200" u="sng" dirty="0" smtClean="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s-ES" sz="1200" u="sng" dirty="0" smtClean="0">
                <a:effectLst/>
                <a:latin typeface="Calibri" panose="020F0502020204030204" pitchFamily="34" charset="0"/>
                <a:ea typeface="Calibri" panose="020F0502020204030204" pitchFamily="34" charset="0"/>
                <a:cs typeface="Calibri" panose="020F0502020204030204" pitchFamily="34" charset="0"/>
              </a:rPr>
              <a:t>Puntos de conversación</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La salud es un recorrido de por vida. Lo mejor es enfocarnos en nuestros avances, no buscar la perfección.</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Si sienten que están listos para hacer pequeños cambios, eso ayudará a establecer objetivos.</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Estos objetivos son específicos, medibles, alcanzables, relevantes y temporales.</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Seguir este marco de trabajo ayuda a conducir a un mayor éxito en el cumplimiento de sus objetivos.</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Repasemos juntos un ejemplo. </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Digamos que han notado que les gustaría tratar de beber más leche, queso o yogur para cumplir con la recomendación de 3 tazas de productos lácteos al día.</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Su meta podría ser: </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Agregar una porción de lácteos cada día durante la semana siguiente; comprar un envase grande de yogur y comer una taza cada día como bocadillo de la tarde. Usen la imagen de su puño para calcular lo que es una taza.</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Otro ejemplo de un objetivo es llevar un diario de lo que están comiendo para ver cómo compara con las cantidades recomendadas de cada grupo alimenticio. Para que realmente sea un objetivo, deberán establecer un número específico de días que llevarán el diario para que sea un objetivo con temporalidad, y asegúrense de que el tiempo elegido sea alcanzable, ya que llevar un diario de alimentos puede consumir mucho tiempo.</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El mismo formato sirve para establecer un objetivo para cualquier otra área de su dieta en la que deseen hacer pequeños cambios, así como para los objetivos de actividad física.</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¿Se les ocurren otros ejemplos basados en la información que hemos repasado juntos en este folleto?</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Compartan sus ideas en el chat.</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Si tener acceso a la comida es un obstáculo para una alimentación saludable, conectarse a los programas de alimentación es un objetivo importante. Hay programas que pueden ayudar tales como el Programa de Asistencia Nutricional Suplementaria (SNAP), el </a:t>
            </a:r>
            <a:r>
              <a:rPr lang="es-ES" sz="1200" i="1" dirty="0" smtClean="0">
                <a:effectLst/>
                <a:latin typeface="Calibri" panose="020F0502020204030204" pitchFamily="34" charset="0"/>
                <a:ea typeface="Calibri" panose="020F0502020204030204" pitchFamily="34" charset="0"/>
                <a:cs typeface="Calibri" panose="020F0502020204030204" pitchFamily="34" charset="0"/>
              </a:rPr>
              <a:t>Programa Especial</a:t>
            </a:r>
            <a:r>
              <a:rPr lang="es-ES" sz="1200" dirty="0" smtClean="0">
                <a:effectLst/>
                <a:latin typeface="Calibri" panose="020F0502020204030204" pitchFamily="34" charset="0"/>
                <a:ea typeface="Calibri" panose="020F0502020204030204" pitchFamily="34" charset="0"/>
                <a:cs typeface="Calibri" panose="020F0502020204030204" pitchFamily="34" charset="0"/>
              </a:rPr>
              <a:t> de </a:t>
            </a:r>
            <a:r>
              <a:rPr lang="es-ES" sz="1200" i="1" dirty="0" smtClean="0">
                <a:effectLst/>
                <a:latin typeface="Calibri" panose="020F0502020204030204" pitchFamily="34" charset="0"/>
                <a:ea typeface="Calibri" panose="020F0502020204030204" pitchFamily="34" charset="0"/>
                <a:cs typeface="Calibri" panose="020F0502020204030204" pitchFamily="34" charset="0"/>
              </a:rPr>
              <a:t>Nutrición Suplementaria para Mujeres</a:t>
            </a:r>
            <a:r>
              <a:rPr lang="es-ES" sz="1200" dirty="0" smtClean="0">
                <a:effectLst/>
                <a:latin typeface="Calibri" panose="020F0502020204030204" pitchFamily="34" charset="0"/>
                <a:ea typeface="Calibri" panose="020F0502020204030204" pitchFamily="34" charset="0"/>
                <a:cs typeface="Calibri" panose="020F0502020204030204" pitchFamily="34" charset="0"/>
              </a:rPr>
              <a:t>, Infantes y </a:t>
            </a:r>
            <a:r>
              <a:rPr lang="es-ES" sz="1200" i="1" dirty="0" smtClean="0">
                <a:effectLst/>
                <a:latin typeface="Calibri" panose="020F0502020204030204" pitchFamily="34" charset="0"/>
                <a:ea typeface="Calibri" panose="020F0502020204030204" pitchFamily="34" charset="0"/>
                <a:cs typeface="Calibri" panose="020F0502020204030204" pitchFamily="34" charset="0"/>
              </a:rPr>
              <a:t>Niños</a:t>
            </a:r>
            <a:r>
              <a:rPr lang="es-ES" sz="1200" b="1" i="1" dirty="0" smtClean="0">
                <a:effectLst/>
                <a:latin typeface="Calibri" panose="020F0502020204030204" pitchFamily="34" charset="0"/>
                <a:ea typeface="Calibri" panose="020F0502020204030204" pitchFamily="34" charset="0"/>
                <a:cs typeface="Calibri" panose="020F0502020204030204" pitchFamily="34" charset="0"/>
              </a:rPr>
              <a:t> </a:t>
            </a:r>
            <a:r>
              <a:rPr lang="es-ES" sz="1200" dirty="0" smtClean="0">
                <a:effectLst/>
                <a:latin typeface="Calibri" panose="020F0502020204030204" pitchFamily="34" charset="0"/>
                <a:ea typeface="Calibri" panose="020F0502020204030204" pitchFamily="34" charset="0"/>
                <a:cs typeface="Calibri" panose="020F0502020204030204" pitchFamily="34" charset="0"/>
              </a:rPr>
              <a:t>(WIC), programas de comidas escolares (para niños en edad preescolar a 12 años), programas de bancos de alimentos y despensas regionales de alimentos.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76" name="Google Shape;876;ga27ef9c9aa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extLst>
      <p:ext uri="{BB962C8B-B14F-4D97-AF65-F5344CB8AC3E}">
        <p14:creationId xmlns:p14="http://schemas.microsoft.com/office/powerpoint/2010/main" val="35726060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a27ef9c9aa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a27ef9c9aa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a:spcBef>
                <a:spcPts val="0"/>
              </a:spcBef>
              <a:spcAft>
                <a:spcPts val="0"/>
              </a:spcAft>
            </a:pPr>
            <a:r>
              <a:rPr lang="es-ES" sz="1200" b="1" u="sng" dirty="0" smtClean="0">
                <a:effectLst/>
                <a:latin typeface="Calibri" panose="020F0502020204030204" pitchFamily="34" charset="0"/>
                <a:ea typeface="Calibri" panose="020F0502020204030204" pitchFamily="34" charset="0"/>
                <a:cs typeface="Calibri" panose="020F0502020204030204" pitchFamily="34" charset="0"/>
              </a:rPr>
              <a:t>Instrucciones para el maestro</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Lea la cita en voz alta.</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s-ES" sz="1200" b="1" u="sng" dirty="0" smtClean="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s-ES" sz="1200" b="1" u="sng" dirty="0" smtClean="0">
                <a:effectLst/>
                <a:latin typeface="Calibri" panose="020F0502020204030204" pitchFamily="34" charset="0"/>
                <a:ea typeface="Calibri" panose="020F0502020204030204" pitchFamily="34" charset="0"/>
                <a:cs typeface="Calibri" panose="020F0502020204030204" pitchFamily="34" charset="0"/>
              </a:rPr>
              <a:t>Puntos de conversación</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Piensen en lo que esta cita significa para ustedes.</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rPr>
              <a:t>El cambio no se produce de la noche a la mañana, puede haber baches en el camino, pero establecer pequeños objetivos SMART los hace alcanzables.</a:t>
            </a:r>
            <a:endParaRPr dirty="0"/>
          </a:p>
        </p:txBody>
      </p:sp>
      <p:sp>
        <p:nvSpPr>
          <p:cNvPr id="885" name="Google Shape;885;ga27ef9c9aa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extLst>
      <p:ext uri="{BB962C8B-B14F-4D97-AF65-F5344CB8AC3E}">
        <p14:creationId xmlns:p14="http://schemas.microsoft.com/office/powerpoint/2010/main" val="1304239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a27ef9c9aa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a27ef9c9aa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a:spcBef>
                <a:spcPts val="0"/>
              </a:spcBef>
              <a:spcAft>
                <a:spcPts val="0"/>
              </a:spcAft>
            </a:pPr>
            <a:r>
              <a:rPr lang="es-ES" sz="1200" b="1" u="sng" dirty="0" smtClean="0">
                <a:effectLst/>
                <a:latin typeface="Calibri" panose="020F0502020204030204" pitchFamily="34" charset="0"/>
                <a:ea typeface="Calibri" panose="020F0502020204030204" pitchFamily="34" charset="0"/>
                <a:cs typeface="Calibri" panose="020F0502020204030204" pitchFamily="34" charset="0"/>
              </a:rPr>
              <a:t>Instrucciones para el maestro</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Lea la diapositiva en voz alta a los participantes.</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Hay recursos adicionales para los maestros que se enumeran a </a:t>
            </a:r>
            <a:r>
              <a:rPr lang="es-ES" sz="1200" dirty="0" smtClean="0">
                <a:effectLst/>
                <a:latin typeface="Calibri" panose="020F0502020204030204" pitchFamily="34" charset="0"/>
                <a:ea typeface="Calibri" panose="020F0502020204030204" pitchFamily="34" charset="0"/>
                <a:cs typeface="Calibri" panose="020F0502020204030204" pitchFamily="34" charset="0"/>
              </a:rPr>
              <a:t>continuación.</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 typeface="Arial" panose="020B0604020202020204" pitchFamily="34" charset="0"/>
              <a:buNone/>
            </a:pPr>
            <a:endParaRPr lang="en-US" sz="1200" b="0" i="0" u="none" strike="noStrike" cap="none" dirty="0" smtClean="0">
              <a:solidFill>
                <a:schemeClr val="dk1"/>
              </a:solidFill>
              <a:effectLst/>
              <a:latin typeface="Calibri" panose="020F0502020204030204" pitchFamily="34" charset="0"/>
              <a:ea typeface="Calibri"/>
              <a:cs typeface="Times New Roman" panose="02020603050405020304" pitchFamily="18" charset="0"/>
              <a:sym typeface="Calibri"/>
            </a:endParaRPr>
          </a:p>
          <a:p>
            <a:pPr marL="0" marR="0" indent="0">
              <a:spcBef>
                <a:spcPts val="0"/>
              </a:spcBef>
              <a:spcAft>
                <a:spcPts val="0"/>
              </a:spcAft>
              <a:buFont typeface="Arial" panose="020B0604020202020204" pitchFamily="34" charset="0"/>
              <a:buNone/>
            </a:pPr>
            <a:r>
              <a:rPr lang="en-US" sz="1200" b="0" i="0" u="none" strike="noStrike" cap="none" dirty="0" smtClean="0">
                <a:solidFill>
                  <a:schemeClr val="dk1"/>
                </a:solidFill>
                <a:effectLst/>
                <a:latin typeface="Calibri"/>
                <a:ea typeface="Calibri"/>
                <a:cs typeface="Calibri"/>
                <a:sym typeface="Calibri"/>
              </a:rPr>
              <a:t>HealthyEating.org</a:t>
            </a:r>
          </a:p>
          <a:p>
            <a:pPr marL="0" marR="0" indent="0">
              <a:spcBef>
                <a:spcPts val="0"/>
              </a:spcBef>
              <a:spcAft>
                <a:spcPts val="0"/>
              </a:spcAft>
              <a:buFont typeface="Arial" panose="020B0604020202020204" pitchFamily="34" charset="0"/>
              <a:buNone/>
            </a:pPr>
            <a:r>
              <a:rPr lang="en-US" sz="1200" b="0" i="0" u="none" strike="noStrike" cap="none" dirty="0" err="1" smtClean="0">
                <a:solidFill>
                  <a:schemeClr val="dk1"/>
                </a:solidFill>
                <a:effectLst/>
                <a:latin typeface="Calibri"/>
                <a:ea typeface="Calibri"/>
                <a:cs typeface="Calibri"/>
                <a:sym typeface="Calibri"/>
              </a:rPr>
              <a:t>Hojas</a:t>
            </a:r>
            <a:r>
              <a:rPr lang="en-US" sz="1200" b="0" i="0" u="none" strike="noStrike" cap="none" dirty="0" smtClean="0">
                <a:solidFill>
                  <a:schemeClr val="dk1"/>
                </a:solidFill>
                <a:effectLst/>
                <a:latin typeface="Calibri"/>
                <a:ea typeface="Calibri"/>
                <a:cs typeface="Calibri"/>
                <a:sym typeface="Calibri"/>
              </a:rPr>
              <a:t> de </a:t>
            </a:r>
            <a:r>
              <a:rPr lang="en-US" sz="1200" b="0" i="0" u="none" strike="noStrike" cap="none" dirty="0" err="1" smtClean="0">
                <a:solidFill>
                  <a:schemeClr val="dk1"/>
                </a:solidFill>
                <a:effectLst/>
                <a:latin typeface="Calibri"/>
                <a:ea typeface="Calibri"/>
                <a:cs typeface="Calibri"/>
                <a:sym typeface="Calibri"/>
              </a:rPr>
              <a:t>Consejos</a:t>
            </a:r>
            <a:endParaRPr lang="en-US" sz="1200" b="0" i="0" u="none" strike="noStrike" cap="none" dirty="0" smtClean="0">
              <a:solidFill>
                <a:schemeClr val="dk1"/>
              </a:solidFill>
              <a:effectLst/>
              <a:latin typeface="Calibri"/>
              <a:ea typeface="Calibri"/>
              <a:cs typeface="Calibri"/>
              <a:sym typeface="Calibri"/>
            </a:endParaRPr>
          </a:p>
          <a:p>
            <a:pPr marL="171450" marR="0" indent="-171450">
              <a:spcBef>
                <a:spcPts val="0"/>
              </a:spcBef>
              <a:spcAft>
                <a:spcPts val="0"/>
              </a:spcAft>
              <a:buFont typeface="Arial" panose="020B0604020202020204" pitchFamily="34" charset="0"/>
              <a:buChar char="•"/>
            </a:pPr>
            <a:r>
              <a:rPr lang="en-US" sz="1200" b="0" i="0" u="sng" strike="noStrike" cap="none" dirty="0" smtClean="0">
                <a:solidFill>
                  <a:schemeClr val="dk1"/>
                </a:solidFill>
                <a:effectLst/>
                <a:latin typeface="Calibri"/>
                <a:ea typeface="Calibri"/>
                <a:cs typeface="Calibri"/>
                <a:sym typeface="Calibri"/>
                <a:hlinkClick r:id="rId3"/>
              </a:rPr>
              <a:t>https://www.healthyeating.org/products-and-activities/community-education/tip-sheets/rethink</a:t>
            </a:r>
            <a:endParaRPr lang="en-US" sz="1200" b="0" i="0" u="sng" strike="noStrike" cap="none" dirty="0" smtClean="0">
              <a:solidFill>
                <a:schemeClr val="dk1"/>
              </a:solidFill>
              <a:effectLst/>
              <a:latin typeface="Calibri"/>
              <a:ea typeface="Calibri"/>
              <a:cs typeface="Calibri"/>
              <a:sym typeface="Calibri"/>
            </a:endParaRPr>
          </a:p>
          <a:p>
            <a:pPr marL="171450" marR="0" indent="-171450">
              <a:spcBef>
                <a:spcPts val="0"/>
              </a:spcBef>
              <a:spcAft>
                <a:spcPts val="0"/>
              </a:spcAft>
              <a:buFont typeface="Arial" panose="020B0604020202020204" pitchFamily="34" charset="0"/>
              <a:buChar char="•"/>
            </a:pPr>
            <a:r>
              <a:rPr lang="en-US" sz="1200" b="0" i="0" u="sng" strike="noStrike" cap="none" dirty="0" smtClean="0">
                <a:solidFill>
                  <a:schemeClr val="dk1"/>
                </a:solidFill>
                <a:effectLst/>
                <a:latin typeface="Calibri"/>
                <a:ea typeface="Calibri"/>
                <a:cs typeface="Calibri"/>
                <a:sym typeface="Calibri"/>
                <a:hlinkClick r:id="rId4"/>
              </a:rPr>
              <a:t>https://www.healthyeating.org/products-and-activities/community-education/tip-sheets/myplate</a:t>
            </a:r>
            <a:endParaRPr lang="en-US" sz="1200" b="0" i="0" u="none" strike="noStrike" cap="none" dirty="0" smtClean="0">
              <a:solidFill>
                <a:schemeClr val="dk1"/>
              </a:solidFill>
              <a:effectLst/>
              <a:latin typeface="Calibri"/>
              <a:ea typeface="Calibri"/>
              <a:cs typeface="Calibri"/>
              <a:sym typeface="Calibri"/>
            </a:endParaRPr>
          </a:p>
          <a:p>
            <a:pPr marL="171450" marR="0" indent="-171450">
              <a:spcBef>
                <a:spcPts val="0"/>
              </a:spcBef>
              <a:spcAft>
                <a:spcPts val="0"/>
              </a:spcAft>
              <a:buFont typeface="Arial" panose="020B0604020202020204" pitchFamily="34" charset="0"/>
              <a:buChar char="•"/>
            </a:pPr>
            <a:r>
              <a:rPr lang="en-US" sz="1200" b="0" i="0" u="sng" strike="noStrike" cap="none" dirty="0" smtClean="0">
                <a:solidFill>
                  <a:schemeClr val="dk1"/>
                </a:solidFill>
                <a:effectLst/>
                <a:latin typeface="Calibri"/>
                <a:ea typeface="Calibri"/>
                <a:cs typeface="Calibri"/>
                <a:sym typeface="Calibri"/>
                <a:hlinkClick r:id="rId5"/>
              </a:rPr>
              <a:t>https://www.healthyeating.org/docs/default-source/1.0-products-activities/professional-development/tip-cacfp-s.pdf?sfvrsn=aa7add99_4</a:t>
            </a:r>
            <a:endParaRPr lang="en-US" sz="1200" b="0" i="0" u="none" strike="noStrike" cap="none" dirty="0" smtClean="0">
              <a:solidFill>
                <a:schemeClr val="dk1"/>
              </a:solidFill>
              <a:effectLst/>
              <a:latin typeface="Calibri"/>
              <a:ea typeface="Calibri"/>
              <a:cs typeface="Calibri"/>
              <a:sym typeface="Calibri"/>
            </a:endParaRPr>
          </a:p>
          <a:p>
            <a:pPr marL="0" marR="0" indent="0">
              <a:spcBef>
                <a:spcPts val="0"/>
              </a:spcBef>
              <a:spcAft>
                <a:spcPts val="0"/>
              </a:spcAft>
              <a:buFont typeface="Arial" panose="020B0604020202020204" pitchFamily="34" charset="0"/>
              <a:buNone/>
            </a:pP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 typeface="Arial" panose="020B0604020202020204" pitchFamily="34" charset="0"/>
              <a:buNone/>
            </a:pPr>
            <a:r>
              <a:rPr lang="es-ES" sz="1200" dirty="0" smtClean="0">
                <a:effectLst/>
                <a:latin typeface="Calibri" panose="020F0502020204030204" pitchFamily="34" charset="0"/>
                <a:ea typeface="Calibri" panose="020F0502020204030204" pitchFamily="34" charset="0"/>
                <a:cs typeface="Calibri" panose="020F0502020204030204" pitchFamily="34" charset="0"/>
              </a:rPr>
              <a:t>Información sobre contenido y nutrición:</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u="sng" dirty="0" smtClean="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6"/>
              </a:rPr>
              <a:t>HealthyEating.org/Primer</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u="sng" dirty="0" smtClean="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7"/>
              </a:rPr>
              <a:t>HealthyEating.org/Teens</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200" dirty="0" smtClean="0">
                <a:effectLst/>
                <a:latin typeface="Calibri" panose="020F0502020204030204" pitchFamily="34" charset="0"/>
                <a:ea typeface="Calibri" panose="020F0502020204030204" pitchFamily="34" charset="0"/>
                <a:cs typeface="Calibri" panose="020F0502020204030204" pitchFamily="34" charset="0"/>
              </a:rPr>
              <a:t>Videos con preguntas incorporadas:</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200" u="sng" dirty="0" smtClean="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8"/>
              </a:rPr>
              <a:t>https://edpuzzle.com/media/5f4c6b8b8e0b5c3f553df7f0</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200" u="sng" dirty="0" smtClean="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9"/>
              </a:rPr>
              <a:t>https://edpuzzle.com/media/5f6689bf4b602440be56813d</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200" dirty="0" smtClean="0">
                <a:effectLst/>
                <a:latin typeface="Calibri" panose="020F0502020204030204" pitchFamily="34" charset="0"/>
                <a:ea typeface="Calibri" panose="020F0502020204030204" pitchFamily="34" charset="0"/>
                <a:cs typeface="Calibri" panose="020F0502020204030204" pitchFamily="34" charset="0"/>
              </a:rPr>
              <a:t> </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200" dirty="0" smtClean="0">
                <a:effectLst/>
                <a:latin typeface="Calibri" panose="020F0502020204030204" pitchFamily="34" charset="0"/>
                <a:ea typeface="Calibri" panose="020F0502020204030204" pitchFamily="34" charset="0"/>
                <a:cs typeface="Calibri" panose="020F0502020204030204" pitchFamily="34" charset="0"/>
              </a:rPr>
              <a:t>Videos:</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u="sng" dirty="0" smtClean="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0"/>
              </a:rPr>
              <a:t>Ask a Nutritionist Playlist</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u="sng" dirty="0" smtClean="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1"/>
              </a:rPr>
              <a:t>What is Diet Quality?</a:t>
            </a:r>
            <a:r>
              <a:rPr lang="en-US" sz="1200" dirty="0" smtClean="0">
                <a:effectLst/>
                <a:latin typeface="Calibri" panose="020F0502020204030204" pitchFamily="34" charset="0"/>
                <a:ea typeface="Calibri" panose="020F0502020204030204" pitchFamily="34" charset="0"/>
                <a:cs typeface="Calibri" panose="020F0502020204030204" pitchFamily="34" charset="0"/>
              </a:rPr>
              <a:t> </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u="sng" dirty="0" smtClean="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2"/>
              </a:rPr>
              <a:t>What is Healthy Eating?</a:t>
            </a:r>
            <a:r>
              <a:rPr lang="en-US" sz="1200" dirty="0" smtClean="0">
                <a:effectLst/>
                <a:latin typeface="Calibri" panose="020F0502020204030204" pitchFamily="34" charset="0"/>
                <a:ea typeface="Calibri" panose="020F0502020204030204" pitchFamily="34" charset="0"/>
                <a:cs typeface="Calibri" panose="020F0502020204030204" pitchFamily="34" charset="0"/>
              </a:rPr>
              <a:t> </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u="sng" dirty="0" smtClean="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3"/>
              </a:rPr>
              <a:t>How to Plan Healthy Meals</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smtClean="0">
                <a:effectLst/>
                <a:latin typeface="Calibri" panose="020F0502020204030204" pitchFamily="34" charset="0"/>
                <a:ea typeface="Calibri" panose="020F0502020204030204" pitchFamily="34" charset="0"/>
                <a:cs typeface="Calibri" panose="020F0502020204030204" pitchFamily="34" charset="0"/>
              </a:rPr>
              <a:t> </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200" u="sng" dirty="0" err="1" smtClean="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4"/>
              </a:rPr>
              <a:t>Brainbreaks</a:t>
            </a:r>
            <a:r>
              <a:rPr lang="es-ES" sz="1200" u="sng" dirty="0" smtClean="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4"/>
              </a:rPr>
              <a:t>/</a:t>
            </a:r>
            <a:r>
              <a:rPr lang="es-ES" sz="1200" u="sng" dirty="0" err="1" smtClean="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4"/>
              </a:rPr>
              <a:t>Physical</a:t>
            </a:r>
            <a:r>
              <a:rPr lang="es-ES" sz="1200" u="sng" dirty="0" smtClean="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4"/>
              </a:rPr>
              <a:t> </a:t>
            </a:r>
            <a:r>
              <a:rPr lang="es-ES" sz="1200" u="sng" dirty="0" err="1" smtClean="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4"/>
              </a:rPr>
              <a:t>Activities</a:t>
            </a:r>
            <a:r>
              <a:rPr lang="es-ES" sz="1200" u="sng" dirty="0" smtClean="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4"/>
              </a:rPr>
              <a:t> Videos</a:t>
            </a:r>
            <a:r>
              <a:rPr lang="es-ES" sz="1200" dirty="0" smtClean="0">
                <a:effectLst/>
                <a:latin typeface="Calibri" panose="020F0502020204030204" pitchFamily="34" charset="0"/>
                <a:ea typeface="Calibri" panose="020F0502020204030204" pitchFamily="34" charset="0"/>
                <a:cs typeface="Calibri" panose="020F0502020204030204" pitchFamily="34" charset="0"/>
              </a:rPr>
              <a:t> - Estos videos son con niños, pero las actividades de educación física que se muestran son muy genéricas.</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200" dirty="0" smtClean="0">
                <a:effectLst/>
                <a:latin typeface="Calibri" panose="020F0502020204030204" pitchFamily="34" charset="0"/>
                <a:ea typeface="Calibri" panose="020F0502020204030204" pitchFamily="34" charset="0"/>
                <a:cs typeface="Calibri" panose="020F0502020204030204" pitchFamily="34" charset="0"/>
              </a:rPr>
              <a:t> </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200" u="sng" dirty="0" smtClean="0">
                <a:effectLst/>
                <a:latin typeface="Calibri" panose="020F0502020204030204" pitchFamily="34" charset="0"/>
                <a:ea typeface="Calibri" panose="020F0502020204030204" pitchFamily="34" charset="0"/>
                <a:cs typeface="Calibri" panose="020F0502020204030204" pitchFamily="34" charset="0"/>
              </a:rPr>
              <a:t>Puntos de conversación</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cs typeface="Calibri" panose="020F0502020204030204" pitchFamily="34" charset="0"/>
              </a:rPr>
              <a:t>Si desean profundizar en la alimentación saludable, consulten los recursos de HealthyEating.org (en esta diapositiva) para obtener más información.</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200" dirty="0" smtClean="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95" name="Google Shape;895;ga27ef9c9aa_0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extLst>
      <p:ext uri="{BB962C8B-B14F-4D97-AF65-F5344CB8AC3E}">
        <p14:creationId xmlns:p14="http://schemas.microsoft.com/office/powerpoint/2010/main" val="24310138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ga27ef9c9aa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 name="Google Shape;904;ga27ef9c9aa_0_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a:spcBef>
                <a:spcPts val="0"/>
              </a:spcBef>
              <a:spcAft>
                <a:spcPts val="0"/>
              </a:spcAft>
            </a:pPr>
            <a:r>
              <a:rPr lang="es-ES" sz="1200" u="sng" dirty="0" smtClean="0">
                <a:effectLst/>
                <a:latin typeface="Calibri" panose="020F0502020204030204" pitchFamily="34" charset="0"/>
                <a:ea typeface="Calibri" panose="020F0502020204030204" pitchFamily="34" charset="0"/>
                <a:cs typeface="Calibri" panose="020F0502020204030204" pitchFamily="34" charset="0"/>
              </a:rPr>
              <a:t>Instrucciones para el maestro</a:t>
            </a:r>
            <a:endParaRPr lang="en-US" sz="1200" u="none"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 typeface="Arial" panose="020B0604020202020204" pitchFamily="34" charset="0"/>
              <a:buChar char="•"/>
            </a:pPr>
            <a:r>
              <a:rPr lang="es-ES" sz="1200" dirty="0" smtClean="0">
                <a:effectLst/>
                <a:latin typeface="Calibri" panose="020F0502020204030204" pitchFamily="34" charset="0"/>
                <a:ea typeface="Calibri" panose="020F0502020204030204" pitchFamily="34" charset="0"/>
              </a:rPr>
              <a:t>Pregunte a los participantes si tienen alguna pregunta.</a:t>
            </a:r>
            <a:endParaRPr lang="es-ES" b="1" u="sng" dirty="0"/>
          </a:p>
        </p:txBody>
      </p:sp>
      <p:sp>
        <p:nvSpPr>
          <p:cNvPr id="905" name="Google Shape;905;ga27ef9c9aa_0_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extLst>
      <p:ext uri="{BB962C8B-B14F-4D97-AF65-F5344CB8AC3E}">
        <p14:creationId xmlns:p14="http://schemas.microsoft.com/office/powerpoint/2010/main" val="3267879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u="sng" dirty="0" smtClean="0"/>
              <a:t>Instrucciones para el maestro</a:t>
            </a:r>
          </a:p>
          <a:p>
            <a:pPr marL="0" lvl="0" indent="0" algn="l" rtl="0">
              <a:spcBef>
                <a:spcPts val="0"/>
              </a:spcBef>
              <a:spcAft>
                <a:spcPts val="0"/>
              </a:spcAft>
              <a:buNone/>
            </a:pPr>
            <a:endParaRPr lang="es-ES" u="sng" dirty="0" smtClean="0"/>
          </a:p>
          <a:p>
            <a:pPr marL="171450" lvl="0" indent="-171450" algn="l" rtl="0">
              <a:spcBef>
                <a:spcPts val="0"/>
              </a:spcBef>
              <a:spcAft>
                <a:spcPts val="0"/>
              </a:spcAft>
              <a:buFont typeface="Arial" panose="020B0604020202020204" pitchFamily="34" charset="0"/>
              <a:buChar char="•"/>
            </a:pPr>
            <a:r>
              <a:rPr lang="es-ES" u="none" dirty="0" smtClean="0"/>
              <a:t>Reconozca que hay muchas aproximaciones a la salud y una variedad de hábitos saludables que uno puede elegir.</a:t>
            </a:r>
          </a:p>
          <a:p>
            <a:pPr marL="171450" lvl="0" indent="-171450" algn="l" rtl="0">
              <a:spcBef>
                <a:spcPts val="0"/>
              </a:spcBef>
              <a:spcAft>
                <a:spcPts val="0"/>
              </a:spcAft>
              <a:buFont typeface="Arial" panose="020B0604020202020204" pitchFamily="34" charset="0"/>
              <a:buChar char="•"/>
            </a:pPr>
            <a:r>
              <a:rPr lang="es-ES" u="none" dirty="0" smtClean="0"/>
              <a:t>Esta pregunta abre una conversación de grupo. Si la clase se lleva a cabo en una plataforma de reunión virtual, pídales a los participantes que escriban la respuesta en el chat.</a:t>
            </a:r>
          </a:p>
          <a:p>
            <a:pPr marL="0" lvl="0" indent="0" algn="l" rtl="0">
              <a:spcBef>
                <a:spcPts val="0"/>
              </a:spcBef>
              <a:spcAft>
                <a:spcPts val="0"/>
              </a:spcAft>
              <a:buNone/>
            </a:pPr>
            <a:endParaRPr lang="es-ES" u="none" dirty="0" smtClean="0"/>
          </a:p>
          <a:p>
            <a:pPr marL="0" lvl="0" indent="0" algn="l" rtl="0">
              <a:spcBef>
                <a:spcPts val="0"/>
              </a:spcBef>
              <a:spcAft>
                <a:spcPts val="0"/>
              </a:spcAft>
              <a:buNone/>
            </a:pPr>
            <a:r>
              <a:rPr lang="es-ES" u="sng" dirty="0" smtClean="0"/>
              <a:t>Puntos de conversación</a:t>
            </a:r>
          </a:p>
          <a:p>
            <a:pPr marL="0" lvl="0" indent="0" algn="l" rtl="0">
              <a:spcBef>
                <a:spcPts val="0"/>
              </a:spcBef>
              <a:spcAft>
                <a:spcPts val="0"/>
              </a:spcAft>
              <a:buNone/>
            </a:pPr>
            <a:endParaRPr lang="es-ES" u="sng" dirty="0" smtClean="0"/>
          </a:p>
          <a:p>
            <a:pPr marL="171450" lvl="0" indent="-171450" algn="l" rtl="0">
              <a:spcBef>
                <a:spcPts val="0"/>
              </a:spcBef>
              <a:spcAft>
                <a:spcPts val="0"/>
              </a:spcAft>
              <a:buFont typeface="Arial" panose="020B0604020202020204" pitchFamily="34" charset="0"/>
              <a:buChar char="•"/>
            </a:pPr>
            <a:r>
              <a:rPr lang="es-ES" u="none" dirty="0" smtClean="0"/>
              <a:t>¿Qué significa para ustedes comer de forma saludable?</a:t>
            </a:r>
          </a:p>
          <a:p>
            <a:pPr marL="171450" lvl="0" indent="-171450" algn="l" rtl="0">
              <a:spcBef>
                <a:spcPts val="0"/>
              </a:spcBef>
              <a:spcAft>
                <a:spcPts val="0"/>
              </a:spcAft>
              <a:buFont typeface="Arial" panose="020B0604020202020204" pitchFamily="34" charset="0"/>
              <a:buChar char="•"/>
            </a:pPr>
            <a:r>
              <a:rPr lang="es-ES" u="none" dirty="0" smtClean="0"/>
              <a:t>[Después de la conversación]: Todo lo que se ha mencionado es importante para el bienestar general, pero hoy vamos a centrarnos en la nutrición y la actividad física, y su papel para beneficiar nuestra salud.</a:t>
            </a:r>
          </a:p>
        </p:txBody>
      </p:sp>
      <p:sp>
        <p:nvSpPr>
          <p:cNvPr id="653" name="Google Shape;65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3456826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sz="1200" b="0" i="0" u="sng" strike="noStrike" cap="none" dirty="0" smtClean="0">
                <a:solidFill>
                  <a:srgbClr val="000000"/>
                </a:solidFill>
                <a:effectLst/>
                <a:latin typeface="Arial"/>
                <a:ea typeface="Arial"/>
                <a:cs typeface="Arial"/>
                <a:sym typeface="Arial"/>
              </a:rPr>
              <a:t>Instrucciones para el maestro</a:t>
            </a:r>
          </a:p>
          <a:p>
            <a:pPr marL="0" lvl="0" indent="0" algn="l" rtl="0">
              <a:spcBef>
                <a:spcPts val="0"/>
              </a:spcBef>
              <a:spcAft>
                <a:spcPts val="0"/>
              </a:spcAft>
              <a:buNone/>
            </a:pPr>
            <a:endParaRPr lang="es-ES" sz="1200" b="0" i="0" u="sng" strike="noStrike" cap="none" dirty="0" smtClean="0">
              <a:solidFill>
                <a:srgbClr val="000000"/>
              </a:solidFill>
              <a:effectLst/>
              <a:latin typeface="Arial"/>
              <a:ea typeface="Arial"/>
              <a:cs typeface="Arial"/>
              <a:sym typeface="Arial"/>
            </a:endParaRPr>
          </a:p>
          <a:p>
            <a:pPr marL="171450" lvl="0" indent="-171450" algn="l" rtl="0">
              <a:spcBef>
                <a:spcPts val="0"/>
              </a:spcBef>
              <a:spcAft>
                <a:spcPts val="0"/>
              </a:spcAft>
              <a:buFont typeface="Arial" panose="020B0604020202020204" pitchFamily="34" charset="0"/>
              <a:buChar char="•"/>
            </a:pPr>
            <a:r>
              <a:rPr lang="es-ES" sz="1200" b="0" i="0" u="none" strike="noStrike" cap="none" dirty="0" smtClean="0">
                <a:solidFill>
                  <a:srgbClr val="000000"/>
                </a:solidFill>
                <a:effectLst/>
                <a:latin typeface="Arial"/>
                <a:ea typeface="Arial"/>
                <a:cs typeface="Arial"/>
                <a:sym typeface="Arial"/>
              </a:rPr>
              <a:t>Aunque no está incluida en el folleto, esta diapositiva hace que el público considere a la nutrición como un medio de autocuidado.</a:t>
            </a:r>
          </a:p>
          <a:p>
            <a:pPr marL="171450" lvl="0" indent="-171450" algn="l" rtl="0">
              <a:spcBef>
                <a:spcPts val="0"/>
              </a:spcBef>
              <a:spcAft>
                <a:spcPts val="0"/>
              </a:spcAft>
              <a:buFont typeface="Arial" panose="020B0604020202020204" pitchFamily="34" charset="0"/>
              <a:buChar char="•"/>
            </a:pPr>
            <a:r>
              <a:rPr lang="es-ES" sz="1200" b="0" i="0" u="none" strike="noStrike" cap="none" dirty="0" smtClean="0">
                <a:solidFill>
                  <a:srgbClr val="000000"/>
                </a:solidFill>
                <a:effectLst/>
                <a:latin typeface="Arial"/>
                <a:ea typeface="Arial"/>
                <a:cs typeface="Arial"/>
                <a:sym typeface="Arial"/>
              </a:rPr>
              <a:t>La nutrición apoya la salud mental, social y emocional, así como a la salud física.</a:t>
            </a:r>
          </a:p>
          <a:p>
            <a:pPr marL="171450" lvl="0" indent="-171450" algn="l" rtl="0">
              <a:spcBef>
                <a:spcPts val="0"/>
              </a:spcBef>
              <a:spcAft>
                <a:spcPts val="0"/>
              </a:spcAft>
              <a:buFont typeface="Arial" panose="020B0604020202020204" pitchFamily="34" charset="0"/>
              <a:buChar char="•"/>
            </a:pPr>
            <a:endParaRPr lang="es-ES" sz="1200" b="0" i="0" u="none" strike="noStrike" cap="none" dirty="0" smtClean="0">
              <a:solidFill>
                <a:srgbClr val="000000"/>
              </a:solidFill>
              <a:effectLst/>
              <a:latin typeface="Arial"/>
              <a:ea typeface="Arial"/>
              <a:cs typeface="Arial"/>
              <a:sym typeface="Arial"/>
            </a:endParaRPr>
          </a:p>
          <a:p>
            <a:pPr marL="0" lvl="0" indent="0" algn="l" rtl="0">
              <a:spcBef>
                <a:spcPts val="0"/>
              </a:spcBef>
              <a:spcAft>
                <a:spcPts val="0"/>
              </a:spcAft>
              <a:buFont typeface="Arial" panose="020B0604020202020204" pitchFamily="34" charset="0"/>
              <a:buNone/>
            </a:pPr>
            <a:r>
              <a:rPr lang="es-ES" sz="1200" b="0" i="0" u="sng" strike="noStrike" cap="none" dirty="0" smtClean="0">
                <a:solidFill>
                  <a:srgbClr val="000000"/>
                </a:solidFill>
                <a:effectLst/>
                <a:latin typeface="Arial"/>
                <a:ea typeface="Arial"/>
                <a:cs typeface="Arial"/>
                <a:sym typeface="Arial"/>
              </a:rPr>
              <a:t>Puntos de conversación</a:t>
            </a:r>
          </a:p>
          <a:p>
            <a:pPr marL="0" lvl="0" indent="0" algn="l" rtl="0">
              <a:spcBef>
                <a:spcPts val="0"/>
              </a:spcBef>
              <a:spcAft>
                <a:spcPts val="0"/>
              </a:spcAft>
              <a:buFont typeface="Arial" panose="020B0604020202020204" pitchFamily="34" charset="0"/>
              <a:buNone/>
            </a:pPr>
            <a:endParaRPr lang="es-ES" sz="1200" b="0" i="0" u="none" strike="noStrike" cap="none" dirty="0" smtClean="0">
              <a:solidFill>
                <a:srgbClr val="000000"/>
              </a:solidFill>
              <a:effectLst/>
              <a:latin typeface="Arial"/>
              <a:ea typeface="Arial"/>
              <a:cs typeface="Arial"/>
              <a:sym typeface="Arial"/>
            </a:endParaRPr>
          </a:p>
          <a:p>
            <a:pPr marL="171450" lvl="0" indent="-171450" algn="l" rtl="0">
              <a:spcBef>
                <a:spcPts val="0"/>
              </a:spcBef>
              <a:spcAft>
                <a:spcPts val="0"/>
              </a:spcAft>
              <a:buFont typeface="Arial" panose="020B0604020202020204" pitchFamily="34" charset="0"/>
              <a:buChar char="•"/>
            </a:pPr>
            <a:r>
              <a:rPr lang="es-ES" sz="1200" b="1" i="0" u="none" strike="noStrike" cap="none" dirty="0" smtClean="0">
                <a:solidFill>
                  <a:srgbClr val="000000"/>
                </a:solidFill>
                <a:effectLst/>
                <a:latin typeface="Arial"/>
                <a:ea typeface="Arial"/>
                <a:cs typeface="Arial"/>
                <a:sym typeface="Arial"/>
              </a:rPr>
              <a:t>¿Qué es el autocuidado? </a:t>
            </a:r>
            <a:r>
              <a:rPr lang="es-ES" sz="1200" b="0" i="0" u="none" strike="noStrike" cap="none" dirty="0" smtClean="0">
                <a:solidFill>
                  <a:srgbClr val="000000"/>
                </a:solidFill>
                <a:effectLst/>
                <a:latin typeface="Arial"/>
                <a:ea typeface="Arial"/>
                <a:cs typeface="Arial"/>
                <a:sym typeface="Arial"/>
              </a:rPr>
              <a:t>En un artículo de la Facultad de Medicina de Harvard, el autocuidado se describe como el simple hecho de prestar atención y apoyar la propia salud física y mental. </a:t>
            </a:r>
          </a:p>
          <a:p>
            <a:pPr marL="171450" lvl="0" indent="-171450" algn="l" rtl="0">
              <a:spcBef>
                <a:spcPts val="0"/>
              </a:spcBef>
              <a:spcAft>
                <a:spcPts val="0"/>
              </a:spcAft>
              <a:buFont typeface="Arial" panose="020B0604020202020204" pitchFamily="34" charset="0"/>
              <a:buChar char="•"/>
            </a:pPr>
            <a:r>
              <a:rPr lang="es-ES" sz="1200" b="1" i="0" u="none" strike="noStrike" cap="none" dirty="0" smtClean="0">
                <a:solidFill>
                  <a:srgbClr val="000000"/>
                </a:solidFill>
                <a:effectLst/>
                <a:latin typeface="Arial"/>
                <a:ea typeface="Arial"/>
                <a:cs typeface="Arial"/>
                <a:sym typeface="Arial"/>
              </a:rPr>
              <a:t>¿Qué papel juega la nutrición en el autocuidado?</a:t>
            </a:r>
            <a:r>
              <a:rPr lang="es-ES" sz="1200" b="0" i="0" u="none" strike="noStrike" cap="none" dirty="0" smtClean="0">
                <a:solidFill>
                  <a:srgbClr val="000000"/>
                </a:solidFill>
                <a:effectLst/>
                <a:latin typeface="Arial"/>
                <a:ea typeface="Arial"/>
                <a:cs typeface="Arial"/>
                <a:sym typeface="Arial"/>
              </a:rPr>
              <a:t> Según la Cirujana General de California, la nutrición es una de las 5 estrategias importantes de autocuidado que se recomiendan para hacer frente al estrés y cuidar nuestra salud física y mental, que es crítica en tiempos de adversidad.</a:t>
            </a:r>
          </a:p>
          <a:p>
            <a:pPr marL="171450" lvl="0" indent="-171450" algn="l" rtl="0">
              <a:spcBef>
                <a:spcPts val="0"/>
              </a:spcBef>
              <a:spcAft>
                <a:spcPts val="0"/>
              </a:spcAft>
              <a:buFont typeface="Arial" panose="020B0604020202020204" pitchFamily="34" charset="0"/>
              <a:buChar char="•"/>
            </a:pPr>
            <a:r>
              <a:rPr lang="es-ES" sz="1200" b="0" i="0" u="none" strike="noStrike" cap="none" dirty="0" smtClean="0">
                <a:solidFill>
                  <a:srgbClr val="000000"/>
                </a:solidFill>
                <a:effectLst/>
                <a:latin typeface="Arial"/>
                <a:ea typeface="Arial"/>
                <a:cs typeface="Arial"/>
                <a:sym typeface="Arial"/>
              </a:rPr>
              <a:t>El autocuidado puede ser diferente para cada persona, algunos hacemos ejercicio, algunos meditan, algunos hacen yoga, pero lo que todos tenemos en común es la necesidad de alimentar nuestros cuerpos todos los días para que podamos prosperar y funcionar. La investigación muestra que los alimentos que ingerimos cada día impactan directamente lo que sentimos física y emocionalmente.</a:t>
            </a:r>
          </a:p>
          <a:p>
            <a:pPr marL="0" lvl="0" indent="0" algn="l" rtl="0">
              <a:spcBef>
                <a:spcPts val="0"/>
              </a:spcBef>
              <a:spcAft>
                <a:spcPts val="0"/>
              </a:spcAft>
              <a:buFont typeface="Arial" panose="020B0604020202020204" pitchFamily="34" charset="0"/>
              <a:buNone/>
            </a:pPr>
            <a:endParaRPr lang="es-ES" sz="1200" b="0" i="0" u="none" strike="noStrike" cap="none" dirty="0" smtClean="0">
              <a:solidFill>
                <a:srgbClr val="000000"/>
              </a:solidFill>
              <a:effectLst/>
              <a:latin typeface="Arial"/>
              <a:ea typeface="Arial"/>
              <a:cs typeface="Arial"/>
              <a:sym typeface="Arial"/>
            </a:endParaRPr>
          </a:p>
        </p:txBody>
      </p:sp>
      <p:sp>
        <p:nvSpPr>
          <p:cNvPr id="700" name="Google Shape;70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en-US"/>
              <a:pPr algn="r"/>
              <a:t>5</a:t>
            </a:fld>
            <a:endParaRPr/>
          </a:p>
        </p:txBody>
      </p:sp>
    </p:spTree>
    <p:extLst>
      <p:ext uri="{BB962C8B-B14F-4D97-AF65-F5344CB8AC3E}">
        <p14:creationId xmlns:p14="http://schemas.microsoft.com/office/powerpoint/2010/main" val="3160450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u="sng" dirty="0" smtClean="0"/>
              <a:t>Instrucciones para el maestro</a:t>
            </a:r>
          </a:p>
          <a:p>
            <a:pPr marL="0" lvl="0" indent="0" algn="l" rtl="0">
              <a:spcBef>
                <a:spcPts val="0"/>
              </a:spcBef>
              <a:spcAft>
                <a:spcPts val="0"/>
              </a:spcAft>
              <a:buNone/>
            </a:pPr>
            <a:endParaRPr lang="es-ES" u="sng" dirty="0" smtClean="0"/>
          </a:p>
          <a:p>
            <a:pPr marL="171450" lvl="0" indent="-171450" algn="l" rtl="0">
              <a:spcBef>
                <a:spcPts val="0"/>
              </a:spcBef>
              <a:spcAft>
                <a:spcPts val="0"/>
              </a:spcAft>
              <a:buFont typeface="Arial" panose="020B0604020202020204" pitchFamily="34" charset="0"/>
              <a:buChar char="•"/>
            </a:pPr>
            <a:r>
              <a:rPr lang="es-ES" dirty="0" smtClean="0"/>
              <a:t>Esta diapositiva inicial introduce el concepto de alimentación saludable que se describirá más profundamente a lo largo de las siguientes diapositivas.</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s-ES" u="sng" dirty="0" smtClean="0"/>
              <a:t>Puntos de conversación</a:t>
            </a:r>
          </a:p>
          <a:p>
            <a:pPr marL="0" lvl="0" indent="0" algn="l" rtl="0">
              <a:spcBef>
                <a:spcPts val="0"/>
              </a:spcBef>
              <a:spcAft>
                <a:spcPts val="0"/>
              </a:spcAft>
              <a:buNone/>
            </a:pPr>
            <a:endParaRPr lang="es-ES" u="sng" dirty="0" smtClean="0"/>
          </a:p>
          <a:p>
            <a:pPr marL="171450" lvl="0" indent="-171450" algn="l" rtl="0">
              <a:spcBef>
                <a:spcPts val="0"/>
              </a:spcBef>
              <a:spcAft>
                <a:spcPts val="0"/>
              </a:spcAft>
              <a:buFont typeface="Arial" panose="020B0604020202020204" pitchFamily="34" charset="0"/>
              <a:buChar char="•"/>
            </a:pPr>
            <a:r>
              <a:rPr lang="es-ES" dirty="0" smtClean="0"/>
              <a:t>Durante los momentos y temporadas de estrés en la vida, puede suceder que olvidemos dar prioridad al autocuidado. Sin embargo, el autocuidado es una estrategia importante para ayudar a enfrentar los desafíos de la vida.</a:t>
            </a:r>
          </a:p>
          <a:p>
            <a:pPr marL="171450" lvl="0" indent="-171450" algn="l" rtl="0">
              <a:spcBef>
                <a:spcPts val="0"/>
              </a:spcBef>
              <a:spcAft>
                <a:spcPts val="0"/>
              </a:spcAft>
              <a:buFont typeface="Arial" panose="020B0604020202020204" pitchFamily="34" charset="0"/>
              <a:buChar char="•"/>
            </a:pPr>
            <a:r>
              <a:rPr lang="es-ES" dirty="0" smtClean="0"/>
              <a:t>Las investigaciones confirman que comer </a:t>
            </a:r>
            <a:r>
              <a:rPr lang="es-ES" b="1" dirty="0" smtClean="0"/>
              <a:t>alimentos sanos y ricos en nutrientes </a:t>
            </a:r>
            <a:r>
              <a:rPr lang="es-ES" dirty="0" smtClean="0"/>
              <a:t>(en lugar de alimentos altamente procesados), y elegir un patrón de alimentación saludable (en lugar de centrarse en las fuentes de nutrientes individuales) son acciones clave para mantener la salud física y mental.</a:t>
            </a:r>
          </a:p>
          <a:p>
            <a:pPr marL="171450" lvl="0" indent="-171450" algn="l" rtl="0">
              <a:spcBef>
                <a:spcPts val="0"/>
              </a:spcBef>
              <a:spcAft>
                <a:spcPts val="0"/>
              </a:spcAft>
              <a:buFont typeface="Arial" panose="020B0604020202020204" pitchFamily="34" charset="0"/>
              <a:buChar char="•"/>
            </a:pPr>
            <a:r>
              <a:rPr lang="es-ES" dirty="0" smtClean="0"/>
              <a:t>Hoy hablaremos más sobre la alimentación saludable e identificaremos pequeños pasos para mejorar la salud.</a:t>
            </a:r>
          </a:p>
          <a:p>
            <a:pPr marL="0" lvl="0" indent="0" algn="l" rtl="0">
              <a:spcBef>
                <a:spcPts val="0"/>
              </a:spcBef>
              <a:spcAft>
                <a:spcPts val="0"/>
              </a:spcAft>
              <a:buNone/>
            </a:pPr>
            <a:endParaRPr lang="en-US" dirty="0" smtClean="0"/>
          </a:p>
        </p:txBody>
      </p:sp>
      <p:sp>
        <p:nvSpPr>
          <p:cNvPr id="700" name="Google Shape;70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en-US"/>
              <a:pPr algn="r"/>
              <a:t>6</a:t>
            </a:fld>
            <a:endParaRPr/>
          </a:p>
        </p:txBody>
      </p:sp>
    </p:spTree>
    <p:extLst>
      <p:ext uri="{BB962C8B-B14F-4D97-AF65-F5344CB8AC3E}">
        <p14:creationId xmlns:p14="http://schemas.microsoft.com/office/powerpoint/2010/main" val="3635258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9" name="Google Shape;65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u="sng" dirty="0" smtClean="0"/>
              <a:t>Instrucciones para el maestro</a:t>
            </a:r>
          </a:p>
          <a:p>
            <a:pPr marL="0" lvl="0" indent="0" algn="l" rtl="0">
              <a:spcBef>
                <a:spcPts val="0"/>
              </a:spcBef>
              <a:spcAft>
                <a:spcPts val="0"/>
              </a:spcAft>
              <a:buNone/>
            </a:pPr>
            <a:endParaRPr lang="es-ES" u="sng" dirty="0" smtClean="0"/>
          </a:p>
          <a:p>
            <a:pPr marL="171450" lvl="0" indent="-171450" algn="l" rtl="0">
              <a:spcBef>
                <a:spcPts val="0"/>
              </a:spcBef>
              <a:spcAft>
                <a:spcPts val="0"/>
              </a:spcAft>
              <a:buFont typeface="Arial" panose="020B0604020202020204" pitchFamily="34" charset="0"/>
              <a:buChar char="•"/>
            </a:pPr>
            <a:r>
              <a:rPr lang="es-ES" dirty="0" smtClean="0"/>
              <a:t>Pídales a los participantes que consulten su folleto para esta presentación.</a:t>
            </a:r>
          </a:p>
          <a:p>
            <a:pPr marL="0" lvl="0" indent="0" algn="l" rtl="0">
              <a:spcBef>
                <a:spcPts val="0"/>
              </a:spcBef>
              <a:spcAft>
                <a:spcPts val="0"/>
              </a:spcAft>
              <a:buNone/>
            </a:pPr>
            <a:endParaRPr lang="es-ES" dirty="0" smtClean="0"/>
          </a:p>
          <a:p>
            <a:pPr marL="0" lvl="0" indent="0" algn="l" rtl="0">
              <a:spcBef>
                <a:spcPts val="0"/>
              </a:spcBef>
              <a:spcAft>
                <a:spcPts val="0"/>
              </a:spcAft>
              <a:buNone/>
            </a:pPr>
            <a:r>
              <a:rPr lang="es-ES" u="sng" dirty="0" smtClean="0"/>
              <a:t>Puntos de conversación</a:t>
            </a:r>
          </a:p>
          <a:p>
            <a:pPr marL="0" lvl="0" indent="0" algn="l" rtl="0">
              <a:spcBef>
                <a:spcPts val="0"/>
              </a:spcBef>
              <a:spcAft>
                <a:spcPts val="0"/>
              </a:spcAft>
              <a:buNone/>
            </a:pPr>
            <a:endParaRPr lang="es-ES" dirty="0" smtClean="0"/>
          </a:p>
          <a:p>
            <a:pPr marL="171450" lvl="0" indent="-171450" algn="l" rtl="0">
              <a:spcBef>
                <a:spcPts val="0"/>
              </a:spcBef>
              <a:spcAft>
                <a:spcPts val="0"/>
              </a:spcAft>
              <a:buFont typeface="Arial" panose="020B0604020202020204" pitchFamily="34" charset="0"/>
              <a:buChar char="•"/>
            </a:pPr>
            <a:r>
              <a:rPr lang="es-ES" dirty="0" smtClean="0"/>
              <a:t>Este folleto guiará nuestra conversación sobre la alimentación sana y la actividad física.</a:t>
            </a:r>
          </a:p>
          <a:p>
            <a:pPr marL="171450" lvl="0" indent="-171450" algn="l" rtl="0">
              <a:spcBef>
                <a:spcPts val="0"/>
              </a:spcBef>
              <a:spcAft>
                <a:spcPts val="0"/>
              </a:spcAft>
              <a:buFont typeface="Arial" panose="020B0604020202020204" pitchFamily="34" charset="0"/>
              <a:buChar char="•"/>
            </a:pPr>
            <a:r>
              <a:rPr lang="es-ES" dirty="0" smtClean="0"/>
              <a:t>Haremos algunas de las actividades juntos como grupo o les pediré que las completen solos.</a:t>
            </a:r>
          </a:p>
          <a:p>
            <a:pPr marL="0" lvl="0" indent="0" algn="l" rtl="0">
              <a:spcBef>
                <a:spcPts val="0"/>
              </a:spcBef>
              <a:spcAft>
                <a:spcPts val="0"/>
              </a:spcAft>
              <a:buNone/>
            </a:pPr>
            <a:endParaRPr dirty="0"/>
          </a:p>
        </p:txBody>
      </p:sp>
      <p:sp>
        <p:nvSpPr>
          <p:cNvPr id="660" name="Google Shape;66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3603958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a70d6e2a4d_1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7" name="Google Shape;667;ga70d6e2a4d_1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u="sng" dirty="0" smtClean="0"/>
              <a:t>Instrucciones para el maestro</a:t>
            </a:r>
          </a:p>
          <a:p>
            <a:pPr marL="0" lvl="0" indent="0" algn="l" rtl="0">
              <a:spcBef>
                <a:spcPts val="0"/>
              </a:spcBef>
              <a:spcAft>
                <a:spcPts val="0"/>
              </a:spcAft>
              <a:buNone/>
            </a:pPr>
            <a:endParaRPr lang="es-ES" dirty="0" smtClean="0"/>
          </a:p>
          <a:p>
            <a:pPr marL="171450" lvl="0" indent="-171450" algn="l" rtl="0">
              <a:spcBef>
                <a:spcPts val="0"/>
              </a:spcBef>
              <a:spcAft>
                <a:spcPts val="0"/>
              </a:spcAft>
              <a:buFont typeface="Arial" panose="020B0604020202020204" pitchFamily="34" charset="0"/>
              <a:buChar char="•"/>
            </a:pPr>
            <a:r>
              <a:rPr lang="es-ES" dirty="0" smtClean="0"/>
              <a:t>Pídales a los participantes pasar a la página 2 del folleto para comenzar.</a:t>
            </a:r>
          </a:p>
          <a:p>
            <a:pPr marL="0" lvl="0" indent="0" algn="l" rtl="0">
              <a:spcBef>
                <a:spcPts val="0"/>
              </a:spcBef>
              <a:spcAft>
                <a:spcPts val="0"/>
              </a:spcAft>
              <a:buNone/>
            </a:pPr>
            <a:endParaRPr lang="es-ES" dirty="0" smtClean="0"/>
          </a:p>
          <a:p>
            <a:pPr marL="0" lvl="0" indent="0" algn="l" rtl="0">
              <a:spcBef>
                <a:spcPts val="0"/>
              </a:spcBef>
              <a:spcAft>
                <a:spcPts val="0"/>
              </a:spcAft>
              <a:buNone/>
            </a:pPr>
            <a:r>
              <a:rPr lang="es-ES" u="sng" dirty="0" smtClean="0"/>
              <a:t>Puntos de conversación</a:t>
            </a:r>
          </a:p>
          <a:p>
            <a:pPr marL="0" lvl="0" indent="0" algn="l" rtl="0">
              <a:spcBef>
                <a:spcPts val="0"/>
              </a:spcBef>
              <a:spcAft>
                <a:spcPts val="0"/>
              </a:spcAft>
              <a:buNone/>
            </a:pPr>
            <a:endParaRPr lang="es-ES" dirty="0" smtClean="0"/>
          </a:p>
          <a:p>
            <a:pPr marL="171450" lvl="0" indent="-171450" algn="l" rtl="0">
              <a:spcBef>
                <a:spcPts val="0"/>
              </a:spcBef>
              <a:spcAft>
                <a:spcPts val="0"/>
              </a:spcAft>
              <a:buFont typeface="Arial" panose="020B0604020202020204" pitchFamily="34" charset="0"/>
              <a:buChar char="•"/>
            </a:pPr>
            <a:r>
              <a:rPr lang="es-ES" dirty="0" smtClean="0"/>
              <a:t>Empezaremos con la página 2 para platicar sobre algunas razones por las que nos conviene hacer cambios en la nutrición y la actividad física para mejorar nuestra salud en general.</a:t>
            </a:r>
          </a:p>
          <a:p>
            <a:pPr marL="0" lvl="0" indent="0" algn="l" rtl="0">
              <a:spcBef>
                <a:spcPts val="0"/>
              </a:spcBef>
              <a:spcAft>
                <a:spcPts val="0"/>
              </a:spcAft>
              <a:buNone/>
            </a:pPr>
            <a:endParaRPr dirty="0"/>
          </a:p>
        </p:txBody>
      </p:sp>
      <p:sp>
        <p:nvSpPr>
          <p:cNvPr id="668" name="Google Shape;668;ga70d6e2a4d_1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3628640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5" name="Google Shape;67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u="sng" dirty="0" smtClean="0"/>
              <a:t>Instrucciones para el maestro</a:t>
            </a:r>
          </a:p>
          <a:p>
            <a:pPr marL="0" lvl="0" indent="0" algn="l" rtl="0">
              <a:spcBef>
                <a:spcPts val="0"/>
              </a:spcBef>
              <a:spcAft>
                <a:spcPts val="0"/>
              </a:spcAft>
              <a:buNone/>
            </a:pPr>
            <a:endParaRPr lang="es-ES" u="none" dirty="0" smtClean="0"/>
          </a:p>
          <a:p>
            <a:pPr marL="171450" lvl="0" indent="-171450" algn="l" rtl="0">
              <a:spcBef>
                <a:spcPts val="0"/>
              </a:spcBef>
              <a:spcAft>
                <a:spcPts val="0"/>
              </a:spcAft>
              <a:buFont typeface="Arial" panose="020B0604020202020204" pitchFamily="34" charset="0"/>
              <a:buChar char="•"/>
            </a:pPr>
            <a:r>
              <a:rPr lang="es-ES" u="none" dirty="0" smtClean="0"/>
              <a:t>Pida a los alumnos que completen por su cuenta la sección "Conoce tu realidad… en dónde te encuentras". Puede decidir leer las preguntas en voz alta.</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ES" sz="1200" b="0" i="0" u="none" strike="noStrike" cap="none" dirty="0" smtClean="0">
                <a:solidFill>
                  <a:schemeClr val="dk1"/>
                </a:solidFill>
                <a:effectLst/>
                <a:latin typeface="Calibri"/>
                <a:ea typeface="Calibri"/>
                <a:cs typeface="Calibri"/>
                <a:sym typeface="Calibri"/>
              </a:rPr>
              <a:t>Estas preguntas son personales y las respuestas deben mantenerse en privado para no crear sentimientos de juicio.</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s-ES" sz="1200" b="0" i="0" u="none" strike="noStrike"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s-ES" sz="1200" b="0" i="0" u="sng" strike="noStrike" cap="none" dirty="0" smtClean="0">
                <a:solidFill>
                  <a:schemeClr val="dk1"/>
                </a:solidFill>
                <a:effectLst/>
                <a:latin typeface="Calibri"/>
                <a:ea typeface="Calibri"/>
                <a:cs typeface="Calibri"/>
                <a:sym typeface="Calibri"/>
              </a:rPr>
              <a:t>Puntos de conversación:</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s-ES" sz="1200" b="0" i="0" u="none" strike="noStrike" cap="none" dirty="0" smtClean="0">
              <a:solidFill>
                <a:schemeClr val="dk1"/>
              </a:solidFill>
              <a:effectLst/>
              <a:latin typeface="Calibri"/>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ES" sz="1200" b="0" i="0" u="none" strike="noStrike" cap="none" dirty="0" smtClean="0">
                <a:solidFill>
                  <a:schemeClr val="dk1"/>
                </a:solidFill>
                <a:effectLst/>
                <a:latin typeface="Calibri"/>
                <a:ea typeface="Calibri"/>
                <a:cs typeface="Calibri"/>
                <a:sym typeface="Calibri"/>
              </a:rPr>
              <a:t>La alimentación saludable es un patrón de elecciones de alimentos nutritivos y sanos, que las personas hacen a lo largo de sus vidas.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ES" sz="1200" b="0" i="0" u="none" strike="noStrike" cap="none" dirty="0" smtClean="0">
                <a:solidFill>
                  <a:schemeClr val="dk1"/>
                </a:solidFill>
                <a:effectLst/>
                <a:latin typeface="Calibri"/>
                <a:ea typeface="Calibri"/>
                <a:cs typeface="Calibri"/>
                <a:sym typeface="Calibri"/>
              </a:rPr>
              <a:t>La alimentación saludable es una decisión personal y la forma en que una persona llega a decidirlo puede ser diferente a la de otra.</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ES" sz="1200" b="0" i="0" u="none" strike="noStrike" cap="none" dirty="0" smtClean="0">
                <a:solidFill>
                  <a:schemeClr val="dk1"/>
                </a:solidFill>
                <a:effectLst/>
                <a:latin typeface="Calibri"/>
                <a:ea typeface="Calibri"/>
                <a:cs typeface="Calibri"/>
                <a:sym typeface="Calibri"/>
              </a:rPr>
              <a:t>Consideren sus propios hábitos, barreras y objetivos relacionados con la salud a medida que avanzamos en los siguientes temas.</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ES" sz="1200" b="0" i="0" u="none" strike="noStrike" cap="none" dirty="0" smtClean="0">
                <a:solidFill>
                  <a:schemeClr val="dk1"/>
                </a:solidFill>
                <a:effectLst/>
                <a:latin typeface="Calibri"/>
                <a:ea typeface="Calibri"/>
                <a:cs typeface="Calibri"/>
                <a:sym typeface="Calibri"/>
              </a:rPr>
              <a:t>Si respondieron "sí" a una o más de estas preguntas, es posible que se sientan listos para hacer cambios saludables y ser más activos físicamente.</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ES" sz="1200" b="0" i="0" u="none" strike="noStrike" cap="none" dirty="0" smtClean="0">
                <a:solidFill>
                  <a:schemeClr val="dk1"/>
                </a:solidFill>
                <a:effectLst/>
                <a:latin typeface="Calibri"/>
                <a:ea typeface="Calibri"/>
                <a:cs typeface="Calibri"/>
                <a:sym typeface="Calibri"/>
              </a:rPr>
              <a:t>Hacer cambios hacia un estilo de vida saludable no sólo ayuda a mejorar su salud y su peso, sino que también puede ayudarles a sentirse mejor y a mejorar la calidad del sueño.</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US" sz="1200" b="0" i="0" u="none" strike="noStrike" cap="none" dirty="0" smtClean="0">
              <a:solidFill>
                <a:schemeClr val="dk1"/>
              </a:solidFill>
              <a:effectLst/>
              <a:latin typeface="Calibri"/>
              <a:ea typeface="Calibri"/>
              <a:cs typeface="Calibri"/>
              <a:sym typeface="Calibri"/>
            </a:endParaRPr>
          </a:p>
          <a:p>
            <a:pPr marL="171450" lvl="0" indent="-171450" algn="l" rtl="0">
              <a:spcBef>
                <a:spcPts val="0"/>
              </a:spcBef>
              <a:spcAft>
                <a:spcPts val="0"/>
              </a:spcAft>
              <a:buFont typeface="Arial" panose="020B0604020202020204" pitchFamily="34" charset="0"/>
              <a:buChar char="•"/>
            </a:pPr>
            <a:endParaRPr lang="es-ES" u="none" dirty="0" smtClean="0"/>
          </a:p>
          <a:p>
            <a:pPr marL="171450" lvl="0" indent="-171450" algn="l" rtl="0">
              <a:spcBef>
                <a:spcPts val="0"/>
              </a:spcBef>
              <a:spcAft>
                <a:spcPts val="0"/>
              </a:spcAft>
              <a:buFont typeface="Arial" panose="020B0604020202020204" pitchFamily="34" charset="0"/>
              <a:buChar char="•"/>
            </a:pPr>
            <a:endParaRPr lang="es-ES" u="none" dirty="0" smtClean="0"/>
          </a:p>
          <a:p>
            <a:pPr marL="171450" lvl="0" indent="-171450" algn="l" rtl="0">
              <a:spcBef>
                <a:spcPts val="0"/>
              </a:spcBef>
              <a:spcAft>
                <a:spcPts val="0"/>
              </a:spcAft>
              <a:buFont typeface="Arial" panose="020B0604020202020204" pitchFamily="34" charset="0"/>
              <a:buChar char="•"/>
            </a:pPr>
            <a:endParaRPr lang="es-ES" u="none" dirty="0" smtClean="0"/>
          </a:p>
          <a:p>
            <a:pPr marL="0" lvl="0" indent="0" algn="l" rtl="0">
              <a:spcBef>
                <a:spcPts val="0"/>
              </a:spcBef>
              <a:spcAft>
                <a:spcPts val="0"/>
              </a:spcAft>
              <a:buNone/>
            </a:pPr>
            <a:endParaRPr u="none" dirty="0"/>
          </a:p>
        </p:txBody>
      </p:sp>
      <p:sp>
        <p:nvSpPr>
          <p:cNvPr id="676" name="Google Shape;67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37582308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hyperlink" Target="http://gallery.dairycouncilofca.org/GSP/" TargetMode="External"/><Relationship Id="rId1" Type="http://schemas.openxmlformats.org/officeDocument/2006/relationships/slideMaster" Target="../slideMasters/slideMaster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2.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22.jp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25.jp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28.jp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Master" Target="../slideMasters/slideMaster1.xml"/><Relationship Id="rId5" Type="http://schemas.openxmlformats.org/officeDocument/2006/relationships/image" Target="../media/image29.png"/><Relationship Id="rId4" Type="http://schemas.openxmlformats.org/officeDocument/2006/relationships/image" Target="../media/image22.jp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Master" Target="../slideMasters/slideMaster1.xml"/><Relationship Id="rId5" Type="http://schemas.openxmlformats.org/officeDocument/2006/relationships/image" Target="../media/image29.png"/><Relationship Id="rId4" Type="http://schemas.openxmlformats.org/officeDocument/2006/relationships/image" Target="../media/image25.jp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Master" Target="../slideMasters/slideMaster1.xml"/><Relationship Id="rId5" Type="http://schemas.openxmlformats.org/officeDocument/2006/relationships/image" Target="../media/image29.png"/><Relationship Id="rId4" Type="http://schemas.openxmlformats.org/officeDocument/2006/relationships/image" Target="../media/image28.jp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LEH Blue Title">
  <p:cSld name="LEH Blue Title">
    <p:spTree>
      <p:nvGrpSpPr>
        <p:cNvPr id="1" name="Shape 15"/>
        <p:cNvGrpSpPr/>
        <p:nvPr/>
      </p:nvGrpSpPr>
      <p:grpSpPr>
        <a:xfrm>
          <a:off x="0" y="0"/>
          <a:ext cx="0" cy="0"/>
          <a:chOff x="0" y="0"/>
          <a:chExt cx="0" cy="0"/>
        </a:xfrm>
      </p:grpSpPr>
      <p:sp>
        <p:nvSpPr>
          <p:cNvPr id="16" name="Google Shape;16;p2"/>
          <p:cNvSpPr/>
          <p:nvPr/>
        </p:nvSpPr>
        <p:spPr>
          <a:xfrm>
            <a:off x="0" y="6412"/>
            <a:ext cx="12192000" cy="6137274"/>
          </a:xfrm>
          <a:prstGeom prst="rect">
            <a:avLst/>
          </a:prstGeom>
          <a:solidFill>
            <a:srgbClr val="007EB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 name="Google Shape;17;p2"/>
          <p:cNvSpPr txBox="1">
            <a:spLocks noGrp="1"/>
          </p:cNvSpPr>
          <p:nvPr>
            <p:ph type="ctrTitle"/>
          </p:nvPr>
        </p:nvSpPr>
        <p:spPr>
          <a:xfrm>
            <a:off x="853440" y="1666557"/>
            <a:ext cx="5974080" cy="3134043"/>
          </a:xfrm>
          <a:prstGeom prst="rect">
            <a:avLst/>
          </a:prstGeom>
          <a:noFill/>
          <a:ln>
            <a:noFill/>
          </a:ln>
        </p:spPr>
        <p:txBody>
          <a:bodyPr spcFirstLastPara="1" wrap="square" lIns="91425" tIns="45700" rIns="91425" bIns="45700" anchor="b" anchorCtr="0">
            <a:noAutofit/>
          </a:bodyPr>
          <a:lstStyle>
            <a:lvl1pPr lvl="0" algn="l">
              <a:lnSpc>
                <a:spcPct val="97222"/>
              </a:lnSpc>
              <a:spcBef>
                <a:spcPts val="0"/>
              </a:spcBef>
              <a:spcAft>
                <a:spcPts val="0"/>
              </a:spcAft>
              <a:buClr>
                <a:schemeClr val="lt1"/>
              </a:buClr>
              <a:buSzPts val="7200"/>
              <a:buFont typeface="Gill Sans"/>
              <a:buNone/>
              <a:defRPr sz="7200" b="1" i="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 name="Google Shape;19;p2"/>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0" name="Google Shape;20;p2" descr="A close up of a logo&#10;&#10;Description automatically generated"/>
          <p:cNvPicPr preferRelativeResize="0"/>
          <p:nvPr/>
        </p:nvPicPr>
        <p:blipFill rotWithShape="1">
          <a:blip r:embed="rId2">
            <a:alphaModFix/>
          </a:blip>
          <a:srcRect/>
          <a:stretch/>
        </p:blipFill>
        <p:spPr>
          <a:xfrm>
            <a:off x="10322197" y="6339276"/>
            <a:ext cx="1016363" cy="362667"/>
          </a:xfrm>
          <a:prstGeom prst="rect">
            <a:avLst/>
          </a:prstGeom>
          <a:noFill/>
          <a:ln>
            <a:noFill/>
          </a:ln>
        </p:spPr>
      </p:pic>
      <p:cxnSp>
        <p:nvCxnSpPr>
          <p:cNvPr id="21" name="Google Shape;21;p2"/>
          <p:cNvCxnSpPr/>
          <p:nvPr/>
        </p:nvCxnSpPr>
        <p:spPr>
          <a:xfrm>
            <a:off x="10064931" y="6253607"/>
            <a:ext cx="0" cy="467929"/>
          </a:xfrm>
          <a:prstGeom prst="straightConnector1">
            <a:avLst/>
          </a:prstGeom>
          <a:noFill/>
          <a:ln w="12700" cap="flat" cmpd="sng">
            <a:solidFill>
              <a:srgbClr val="54646C"/>
            </a:solidFill>
            <a:prstDash val="solid"/>
            <a:miter lim="800000"/>
            <a:headEnd type="none" w="sm" len="sm"/>
            <a:tailEnd type="none" w="sm" len="sm"/>
          </a:ln>
        </p:spPr>
      </p:cxnSp>
      <p:sp>
        <p:nvSpPr>
          <p:cNvPr id="22" name="Google Shape;22;p2"/>
          <p:cNvSpPr txBox="1"/>
          <p:nvPr/>
        </p:nvSpPr>
        <p:spPr>
          <a:xfrm>
            <a:off x="70252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u="none" strike="noStrike" cap="none">
                <a:solidFill>
                  <a:schemeClr val="lt1"/>
                </a:solidFill>
                <a:latin typeface="Gill Sans"/>
                <a:ea typeface="Gill Sans"/>
                <a:cs typeface="Gill Sans"/>
                <a:sym typeface="Gill Sans"/>
              </a:rPr>
              <a:t>HealthyEating.org</a:t>
            </a:r>
            <a:endParaRPr sz="2400" b="1" i="0" u="none" strike="noStrike" cap="none">
              <a:solidFill>
                <a:schemeClr val="lt1"/>
              </a:solidFill>
              <a:latin typeface="Gill Sans"/>
              <a:ea typeface="Gill Sans"/>
              <a:cs typeface="Gill Sans"/>
              <a:sym typeface="Gill Sans"/>
            </a:endParaRPr>
          </a:p>
        </p:txBody>
      </p: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How to use our template">
  <p:cSld name="How to use our template">
    <p:spTree>
      <p:nvGrpSpPr>
        <p:cNvPr id="1" name="Shape 108"/>
        <p:cNvGrpSpPr/>
        <p:nvPr/>
      </p:nvGrpSpPr>
      <p:grpSpPr>
        <a:xfrm>
          <a:off x="0" y="0"/>
          <a:ext cx="0" cy="0"/>
          <a:chOff x="0" y="0"/>
          <a:chExt cx="0" cy="0"/>
        </a:xfrm>
      </p:grpSpPr>
      <p:sp>
        <p:nvSpPr>
          <p:cNvPr id="109" name="Google Shape;109;p12"/>
          <p:cNvSpPr txBox="1"/>
          <p:nvPr/>
        </p:nvSpPr>
        <p:spPr>
          <a:xfrm>
            <a:off x="396240" y="345440"/>
            <a:ext cx="5222240"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i="0">
                <a:solidFill>
                  <a:srgbClr val="00ACDC"/>
                </a:solidFill>
                <a:latin typeface="Gill Sans"/>
                <a:ea typeface="Gill Sans"/>
                <a:cs typeface="Gill Sans"/>
                <a:sym typeface="Gill Sans"/>
              </a:rPr>
              <a:t>How to use our template</a:t>
            </a:r>
            <a:endParaRPr sz="2800" b="1" i="0">
              <a:solidFill>
                <a:srgbClr val="00ACDC"/>
              </a:solidFill>
              <a:latin typeface="Gill Sans"/>
              <a:ea typeface="Gill Sans"/>
              <a:cs typeface="Gill Sans"/>
              <a:sym typeface="Gill Sans"/>
            </a:endParaRPr>
          </a:p>
        </p:txBody>
      </p:sp>
      <p:sp>
        <p:nvSpPr>
          <p:cNvPr id="110" name="Google Shape;110;p12"/>
          <p:cNvSpPr txBox="1"/>
          <p:nvPr/>
        </p:nvSpPr>
        <p:spPr>
          <a:xfrm>
            <a:off x="396240" y="1076960"/>
            <a:ext cx="5222240" cy="489364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1" i="0">
                <a:solidFill>
                  <a:srgbClr val="42464B"/>
                </a:solidFill>
                <a:latin typeface="Gill Sans"/>
                <a:ea typeface="Gill Sans"/>
                <a:cs typeface="Gill Sans"/>
                <a:sym typeface="Gill Sans"/>
              </a:rPr>
              <a:t>TIPS:</a:t>
            </a:r>
            <a:endParaRPr/>
          </a:p>
          <a:p>
            <a:pPr marL="342900" marR="0" lvl="0" indent="-342900" algn="l" rtl="0">
              <a:spcBef>
                <a:spcPts val="0"/>
              </a:spcBef>
              <a:spcAft>
                <a:spcPts val="0"/>
              </a:spcAft>
              <a:buClr>
                <a:srgbClr val="42464B"/>
              </a:buClr>
              <a:buSzPts val="1400"/>
              <a:buFont typeface="Calibri"/>
              <a:buAutoNum type="arabicPeriod"/>
            </a:pPr>
            <a:r>
              <a:rPr lang="en-US" sz="1400" b="0" i="0">
                <a:solidFill>
                  <a:srgbClr val="42464B"/>
                </a:solidFill>
                <a:latin typeface="Gill Sans"/>
                <a:ea typeface="Gill Sans"/>
                <a:cs typeface="Gill Sans"/>
                <a:sym typeface="Gill Sans"/>
              </a:rPr>
              <a:t>Create rhythm and allow a viewer’s eyes to experience a visual break by inserting a section slide with a full block of color or a full slide of images. This helps maintain interest with the viewer.</a:t>
            </a:r>
            <a:endParaRPr/>
          </a:p>
          <a:p>
            <a:pPr marL="342900" marR="0" lvl="0" indent="-342900" algn="l" rtl="0">
              <a:spcBef>
                <a:spcPts val="0"/>
              </a:spcBef>
              <a:spcAft>
                <a:spcPts val="0"/>
              </a:spcAft>
              <a:buClr>
                <a:srgbClr val="42464B"/>
              </a:buClr>
              <a:buSzPts val="1400"/>
              <a:buFont typeface="Calibri"/>
              <a:buAutoNum type="arabicPeriod"/>
            </a:pPr>
            <a:r>
              <a:rPr lang="en-US" sz="1400" b="0" i="0">
                <a:solidFill>
                  <a:srgbClr val="42464B"/>
                </a:solidFill>
                <a:latin typeface="Gill Sans"/>
                <a:ea typeface="Gill Sans"/>
                <a:cs typeface="Gill Sans"/>
                <a:sym typeface="Gill Sans"/>
              </a:rPr>
              <a:t>Vary slide types.</a:t>
            </a:r>
            <a:endParaRPr/>
          </a:p>
          <a:p>
            <a:pPr marL="342900" marR="0" lvl="0" indent="-342900" algn="l" rtl="0">
              <a:spcBef>
                <a:spcPts val="0"/>
              </a:spcBef>
              <a:spcAft>
                <a:spcPts val="0"/>
              </a:spcAft>
              <a:buClr>
                <a:srgbClr val="42464B"/>
              </a:buClr>
              <a:buSzPts val="1400"/>
              <a:buFont typeface="Calibri"/>
              <a:buAutoNum type="arabicPeriod"/>
            </a:pPr>
            <a:r>
              <a:rPr lang="en-US" sz="1400" b="0" i="0">
                <a:solidFill>
                  <a:srgbClr val="42464B"/>
                </a:solidFill>
                <a:latin typeface="Gill Sans"/>
                <a:ea typeface="Gill Sans"/>
                <a:cs typeface="Gill Sans"/>
                <a:sym typeface="Gill Sans"/>
              </a:rPr>
              <a:t>Use the Dairy Council colors</a:t>
            </a:r>
            <a:endParaRPr/>
          </a:p>
          <a:p>
            <a:pPr marL="342900" marR="0" lvl="0" indent="-254000" algn="l" rtl="0">
              <a:spcBef>
                <a:spcPts val="0"/>
              </a:spcBef>
              <a:spcAft>
                <a:spcPts val="0"/>
              </a:spcAft>
              <a:buClr>
                <a:schemeClr val="dk1"/>
              </a:buClr>
              <a:buSzPts val="1400"/>
              <a:buFont typeface="Calibri"/>
              <a:buNone/>
            </a:pPr>
            <a:endParaRPr sz="1400" b="0" i="0">
              <a:solidFill>
                <a:srgbClr val="42464B"/>
              </a:solidFill>
              <a:latin typeface="Gill Sans"/>
              <a:ea typeface="Gill Sans"/>
              <a:cs typeface="Gill Sans"/>
              <a:sym typeface="Gill Sans"/>
            </a:endParaRPr>
          </a:p>
          <a:p>
            <a:pPr marL="342900" marR="0" lvl="0" indent="-254000" algn="l" rtl="0">
              <a:spcBef>
                <a:spcPts val="0"/>
              </a:spcBef>
              <a:spcAft>
                <a:spcPts val="0"/>
              </a:spcAft>
              <a:buClr>
                <a:schemeClr val="dk1"/>
              </a:buClr>
              <a:buSzPts val="1400"/>
              <a:buFont typeface="Calibri"/>
              <a:buNone/>
            </a:pPr>
            <a:endParaRPr sz="1400" b="0" i="0">
              <a:solidFill>
                <a:srgbClr val="42464B"/>
              </a:solidFill>
              <a:latin typeface="Gill Sans"/>
              <a:ea typeface="Gill Sans"/>
              <a:cs typeface="Gill Sans"/>
              <a:sym typeface="Gill Sans"/>
            </a:endParaRPr>
          </a:p>
          <a:p>
            <a:pPr marL="342900" marR="0" lvl="0" indent="-254000" algn="l" rtl="0">
              <a:spcBef>
                <a:spcPts val="0"/>
              </a:spcBef>
              <a:spcAft>
                <a:spcPts val="0"/>
              </a:spcAft>
              <a:buClr>
                <a:schemeClr val="dk1"/>
              </a:buClr>
              <a:buSzPts val="1400"/>
              <a:buFont typeface="Calibri"/>
              <a:buNone/>
            </a:pPr>
            <a:endParaRPr sz="1400" b="0" i="0">
              <a:solidFill>
                <a:srgbClr val="42464B"/>
              </a:solidFill>
              <a:latin typeface="Gill Sans"/>
              <a:ea typeface="Gill Sans"/>
              <a:cs typeface="Gill Sans"/>
              <a:sym typeface="Gill Sans"/>
            </a:endParaRPr>
          </a:p>
          <a:p>
            <a:pPr marL="342900" marR="0" lvl="0" indent="-254000" algn="l" rtl="0">
              <a:spcBef>
                <a:spcPts val="0"/>
              </a:spcBef>
              <a:spcAft>
                <a:spcPts val="0"/>
              </a:spcAft>
              <a:buClr>
                <a:schemeClr val="dk1"/>
              </a:buClr>
              <a:buSzPts val="1400"/>
              <a:buFont typeface="Calibri"/>
              <a:buNone/>
            </a:pPr>
            <a:endParaRPr sz="1400" b="0" i="0">
              <a:solidFill>
                <a:srgbClr val="42464B"/>
              </a:solidFill>
              <a:latin typeface="Gill Sans"/>
              <a:ea typeface="Gill Sans"/>
              <a:cs typeface="Gill Sans"/>
              <a:sym typeface="Gill Sans"/>
            </a:endParaRPr>
          </a:p>
          <a:p>
            <a:pPr marL="342900" marR="0" lvl="0" indent="-342900" algn="l" rtl="0">
              <a:spcBef>
                <a:spcPts val="0"/>
              </a:spcBef>
              <a:spcAft>
                <a:spcPts val="0"/>
              </a:spcAft>
              <a:buClr>
                <a:srgbClr val="42464B"/>
              </a:buClr>
              <a:buSzPts val="1400"/>
              <a:buFont typeface="Calibri"/>
              <a:buAutoNum type="arabicPeriod"/>
            </a:pPr>
            <a:r>
              <a:rPr lang="en-US" sz="1400" b="0" i="0">
                <a:solidFill>
                  <a:srgbClr val="42464B"/>
                </a:solidFill>
                <a:latin typeface="Gill Sans"/>
                <a:ea typeface="Gill Sans"/>
                <a:cs typeface="Gill Sans"/>
                <a:sym typeface="Gill Sans"/>
              </a:rPr>
              <a:t>Modify slides to fit your needs, our template is flexible! Need your section divider to be purple? Make it purple! Need a grid of four images on a slide? Create one!</a:t>
            </a:r>
            <a:endParaRPr/>
          </a:p>
          <a:p>
            <a:pPr marL="342900" marR="0" lvl="0" indent="-342900" algn="l" rtl="0">
              <a:lnSpc>
                <a:spcPct val="100000"/>
              </a:lnSpc>
              <a:spcBef>
                <a:spcPts val="0"/>
              </a:spcBef>
              <a:spcAft>
                <a:spcPts val="0"/>
              </a:spcAft>
              <a:buClr>
                <a:srgbClr val="42464B"/>
              </a:buClr>
              <a:buSzPts val="1400"/>
              <a:buFont typeface="Calibri"/>
              <a:buAutoNum type="arabicPeriod"/>
            </a:pPr>
            <a:r>
              <a:rPr lang="en-US" sz="1400" b="0" i="0">
                <a:solidFill>
                  <a:srgbClr val="42464B"/>
                </a:solidFill>
                <a:latin typeface="Gill Sans"/>
                <a:ea typeface="Gill Sans"/>
                <a:cs typeface="Gill Sans"/>
                <a:sym typeface="Gill Sans"/>
              </a:rPr>
              <a:t>Use warm dynamic images that showcase families, healthy eating, healthy lifestyles, etc. For food images, do your best to find images that showcase balanced diets, and foods prepped as a part of a meal, as long as a dairy component is present.  A lone apple on a white background is not as compelling as an apple seen as a part of a child’s lunch. Giving the viewer context for the foods, it communicates the healthy eating lifestyle. Begin by pulling images from this folder in our gallery: </a:t>
            </a:r>
            <a:r>
              <a:rPr lang="en-US" sz="1400" b="0" i="0" u="sng">
                <a:solidFill>
                  <a:schemeClr val="hlink"/>
                </a:solidFill>
                <a:latin typeface="Calibri"/>
                <a:ea typeface="Calibri"/>
                <a:cs typeface="Calibri"/>
                <a:sym typeface="Calibri"/>
                <a:hlinkClick r:id="rId2"/>
              </a:rPr>
              <a:t>http://gallery.dairycouncilofca.org/GSP/</a:t>
            </a:r>
            <a:r>
              <a:rPr lang="en-US" sz="1400" b="0" i="0" u="none" strike="noStrike">
                <a:solidFill>
                  <a:srgbClr val="000000"/>
                </a:solidFill>
                <a:latin typeface="Calibri"/>
                <a:ea typeface="Calibri"/>
                <a:cs typeface="Calibri"/>
                <a:sym typeface="Calibri"/>
              </a:rPr>
              <a:t> </a:t>
            </a:r>
            <a:endParaRPr sz="1400" b="0" i="0">
              <a:solidFill>
                <a:srgbClr val="42464B"/>
              </a:solidFill>
              <a:latin typeface="Gill Sans"/>
              <a:ea typeface="Gill Sans"/>
              <a:cs typeface="Gill Sans"/>
              <a:sym typeface="Gill Sans"/>
            </a:endParaRPr>
          </a:p>
        </p:txBody>
      </p:sp>
      <p:sp>
        <p:nvSpPr>
          <p:cNvPr id="111" name="Google Shape;111;p12"/>
          <p:cNvSpPr txBox="1"/>
          <p:nvPr/>
        </p:nvSpPr>
        <p:spPr>
          <a:xfrm>
            <a:off x="6035040" y="1076960"/>
            <a:ext cx="5222240" cy="307777"/>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42464B"/>
              </a:buClr>
              <a:buSzPts val="1400"/>
              <a:buFont typeface="Calibri"/>
              <a:buAutoNum type="arabicPeriod" startAt="6"/>
            </a:pPr>
            <a:r>
              <a:rPr lang="en-US" sz="1400" b="0" i="0">
                <a:solidFill>
                  <a:srgbClr val="42464B"/>
                </a:solidFill>
                <a:latin typeface="Gill Sans"/>
                <a:ea typeface="Gill Sans"/>
                <a:cs typeface="Gill Sans"/>
                <a:sym typeface="Gill Sans"/>
              </a:rPr>
              <a:t>Examples of warm dynamic images:</a:t>
            </a:r>
            <a:endParaRPr/>
          </a:p>
        </p:txBody>
      </p:sp>
      <p:pic>
        <p:nvPicPr>
          <p:cNvPr id="112" name="Google Shape;112;p12"/>
          <p:cNvPicPr preferRelativeResize="0"/>
          <p:nvPr/>
        </p:nvPicPr>
        <p:blipFill rotWithShape="1">
          <a:blip r:embed="rId3">
            <a:alphaModFix/>
          </a:blip>
          <a:srcRect/>
          <a:stretch/>
        </p:blipFill>
        <p:spPr>
          <a:xfrm>
            <a:off x="8060507" y="1536749"/>
            <a:ext cx="1612271" cy="1620455"/>
          </a:xfrm>
          <a:prstGeom prst="rect">
            <a:avLst/>
          </a:prstGeom>
          <a:noFill/>
          <a:ln>
            <a:noFill/>
          </a:ln>
        </p:spPr>
      </p:pic>
      <p:pic>
        <p:nvPicPr>
          <p:cNvPr id="113" name="Google Shape;113;p12"/>
          <p:cNvPicPr preferRelativeResize="0"/>
          <p:nvPr/>
        </p:nvPicPr>
        <p:blipFill rotWithShape="1">
          <a:blip r:embed="rId4">
            <a:alphaModFix/>
          </a:blip>
          <a:srcRect/>
          <a:stretch/>
        </p:blipFill>
        <p:spPr>
          <a:xfrm>
            <a:off x="6122722" y="1536749"/>
            <a:ext cx="1638229" cy="1622491"/>
          </a:xfrm>
          <a:prstGeom prst="rect">
            <a:avLst/>
          </a:prstGeom>
          <a:noFill/>
          <a:ln>
            <a:noFill/>
          </a:ln>
        </p:spPr>
      </p:pic>
      <p:pic>
        <p:nvPicPr>
          <p:cNvPr id="114" name="Google Shape;114;p12"/>
          <p:cNvPicPr preferRelativeResize="0"/>
          <p:nvPr/>
        </p:nvPicPr>
        <p:blipFill rotWithShape="1">
          <a:blip r:embed="rId5">
            <a:alphaModFix/>
          </a:blip>
          <a:srcRect l="39" t="20161" r="-38" b="13305"/>
          <a:stretch/>
        </p:blipFill>
        <p:spPr>
          <a:xfrm>
            <a:off x="9971503" y="1536749"/>
            <a:ext cx="1617971" cy="1614709"/>
          </a:xfrm>
          <a:prstGeom prst="rect">
            <a:avLst/>
          </a:prstGeom>
          <a:noFill/>
          <a:ln>
            <a:noFill/>
          </a:ln>
        </p:spPr>
      </p:pic>
      <p:pic>
        <p:nvPicPr>
          <p:cNvPr id="115" name="Google Shape;115;p12"/>
          <p:cNvPicPr preferRelativeResize="0"/>
          <p:nvPr/>
        </p:nvPicPr>
        <p:blipFill rotWithShape="1">
          <a:blip r:embed="rId6">
            <a:alphaModFix/>
          </a:blip>
          <a:srcRect/>
          <a:stretch/>
        </p:blipFill>
        <p:spPr>
          <a:xfrm>
            <a:off x="6122722" y="3438248"/>
            <a:ext cx="1629709" cy="1618788"/>
          </a:xfrm>
          <a:prstGeom prst="rect">
            <a:avLst/>
          </a:prstGeom>
          <a:noFill/>
          <a:ln>
            <a:noFill/>
          </a:ln>
        </p:spPr>
      </p:pic>
      <p:pic>
        <p:nvPicPr>
          <p:cNvPr id="116" name="Google Shape;116;p12"/>
          <p:cNvPicPr preferRelativeResize="0"/>
          <p:nvPr/>
        </p:nvPicPr>
        <p:blipFill rotWithShape="1">
          <a:blip r:embed="rId7">
            <a:alphaModFix/>
          </a:blip>
          <a:srcRect/>
          <a:stretch/>
        </p:blipFill>
        <p:spPr>
          <a:xfrm>
            <a:off x="9971503" y="3438247"/>
            <a:ext cx="1613468" cy="1621657"/>
          </a:xfrm>
          <a:prstGeom prst="rect">
            <a:avLst/>
          </a:prstGeom>
          <a:noFill/>
          <a:ln>
            <a:noFill/>
          </a:ln>
        </p:spPr>
      </p:pic>
      <p:pic>
        <p:nvPicPr>
          <p:cNvPr id="117" name="Google Shape;117;p12"/>
          <p:cNvPicPr preferRelativeResize="0"/>
          <p:nvPr/>
        </p:nvPicPr>
        <p:blipFill rotWithShape="1">
          <a:blip r:embed="rId8">
            <a:alphaModFix/>
          </a:blip>
          <a:srcRect/>
          <a:stretch/>
        </p:blipFill>
        <p:spPr>
          <a:xfrm>
            <a:off x="8042244" y="3437416"/>
            <a:ext cx="1639446" cy="1619619"/>
          </a:xfrm>
          <a:prstGeom prst="rect">
            <a:avLst/>
          </a:prstGeom>
          <a:noFill/>
          <a:ln>
            <a:noFill/>
          </a:ln>
        </p:spPr>
      </p:pic>
      <p:sp>
        <p:nvSpPr>
          <p:cNvPr id="118" name="Google Shape;118;p12"/>
          <p:cNvSpPr txBox="1"/>
          <p:nvPr/>
        </p:nvSpPr>
        <p:spPr>
          <a:xfrm>
            <a:off x="6035040" y="5315834"/>
            <a:ext cx="5222240" cy="738664"/>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42464B"/>
              </a:buClr>
              <a:buSzPts val="1400"/>
              <a:buFont typeface="Calibri"/>
              <a:buAutoNum type="arabicPeriod" startAt="7"/>
            </a:pPr>
            <a:r>
              <a:rPr lang="en-US" sz="1400" b="0" i="0">
                <a:solidFill>
                  <a:srgbClr val="42464B"/>
                </a:solidFill>
                <a:latin typeface="Gill Sans"/>
                <a:ea typeface="Gill Sans"/>
                <a:cs typeface="Gill Sans"/>
                <a:sym typeface="Gill Sans"/>
              </a:rPr>
              <a:t>The footer can be used to show our URL, our name, or to repeat the presentation throughout the internal slides. </a:t>
            </a:r>
            <a:br>
              <a:rPr lang="en-US" sz="1400" b="0" i="0">
                <a:solidFill>
                  <a:srgbClr val="42464B"/>
                </a:solidFill>
                <a:latin typeface="Gill Sans"/>
                <a:ea typeface="Gill Sans"/>
                <a:cs typeface="Gill Sans"/>
                <a:sym typeface="Gill Sans"/>
              </a:rPr>
            </a:br>
            <a:r>
              <a:rPr lang="en-US" sz="1400" b="0" i="0">
                <a:solidFill>
                  <a:srgbClr val="42464B"/>
                </a:solidFill>
                <a:latin typeface="Gill Sans"/>
                <a:ea typeface="Gill Sans"/>
                <a:cs typeface="Gill Sans"/>
                <a:sym typeface="Gill Sans"/>
              </a:rPr>
              <a:t>Note: the footer must be updated on each slide.</a:t>
            </a:r>
            <a:endParaRPr/>
          </a:p>
        </p:txBody>
      </p:sp>
      <p:sp>
        <p:nvSpPr>
          <p:cNvPr id="119" name="Google Shape;119;p12"/>
          <p:cNvSpPr/>
          <p:nvPr/>
        </p:nvSpPr>
        <p:spPr>
          <a:xfrm>
            <a:off x="832728" y="2558968"/>
            <a:ext cx="492369" cy="492665"/>
          </a:xfrm>
          <a:prstGeom prst="rect">
            <a:avLst/>
          </a:prstGeom>
          <a:solidFill>
            <a:srgbClr val="007EB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0" name="Google Shape;120;p12"/>
          <p:cNvSpPr/>
          <p:nvPr/>
        </p:nvSpPr>
        <p:spPr>
          <a:xfrm>
            <a:off x="1458741" y="2558968"/>
            <a:ext cx="492369" cy="492665"/>
          </a:xfrm>
          <a:prstGeom prst="rect">
            <a:avLst/>
          </a:prstGeom>
          <a:solidFill>
            <a:srgbClr val="00ACD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1" name="Google Shape;121;p12"/>
          <p:cNvSpPr/>
          <p:nvPr/>
        </p:nvSpPr>
        <p:spPr>
          <a:xfrm>
            <a:off x="2098821" y="2558968"/>
            <a:ext cx="492369" cy="492665"/>
          </a:xfrm>
          <a:prstGeom prst="rect">
            <a:avLst/>
          </a:prstGeom>
          <a:solidFill>
            <a:srgbClr val="E56E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2" name="Google Shape;122;p12"/>
          <p:cNvSpPr/>
          <p:nvPr/>
        </p:nvSpPr>
        <p:spPr>
          <a:xfrm>
            <a:off x="2731868" y="2558968"/>
            <a:ext cx="492369" cy="492665"/>
          </a:xfrm>
          <a:prstGeom prst="rect">
            <a:avLst/>
          </a:prstGeom>
          <a:solidFill>
            <a:srgbClr val="00A25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3" name="Google Shape;123;p12"/>
          <p:cNvSpPr/>
          <p:nvPr/>
        </p:nvSpPr>
        <p:spPr>
          <a:xfrm>
            <a:off x="3364914" y="2558967"/>
            <a:ext cx="492369" cy="492665"/>
          </a:xfrm>
          <a:prstGeom prst="rect">
            <a:avLst/>
          </a:prstGeom>
          <a:solidFill>
            <a:srgbClr val="DB32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4" name="Google Shape;124;p12"/>
          <p:cNvSpPr/>
          <p:nvPr/>
        </p:nvSpPr>
        <p:spPr>
          <a:xfrm>
            <a:off x="3997960" y="2558968"/>
            <a:ext cx="492369" cy="492665"/>
          </a:xfrm>
          <a:prstGeom prst="rect">
            <a:avLst/>
          </a:prstGeom>
          <a:solidFill>
            <a:srgbClr val="723E8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EH Title Page [insert photos]">
  <p:cSld name="LEH Title Page [insert photos]">
    <p:spTree>
      <p:nvGrpSpPr>
        <p:cNvPr id="1" name="Shape 125"/>
        <p:cNvGrpSpPr/>
        <p:nvPr/>
      </p:nvGrpSpPr>
      <p:grpSpPr>
        <a:xfrm>
          <a:off x="0" y="0"/>
          <a:ext cx="0" cy="0"/>
          <a:chOff x="0" y="0"/>
          <a:chExt cx="0" cy="0"/>
        </a:xfrm>
      </p:grpSpPr>
      <p:sp>
        <p:nvSpPr>
          <p:cNvPr id="126" name="Google Shape;126;p13"/>
          <p:cNvSpPr/>
          <p:nvPr/>
        </p:nvSpPr>
        <p:spPr>
          <a:xfrm>
            <a:off x="4579937" y="0"/>
            <a:ext cx="3032126" cy="6858000"/>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7" name="Google Shape;127;p13"/>
          <p:cNvSpPr>
            <a:spLocks noGrp="1"/>
          </p:cNvSpPr>
          <p:nvPr>
            <p:ph type="pic" idx="2"/>
          </p:nvPr>
        </p:nvSpPr>
        <p:spPr>
          <a:xfrm>
            <a:off x="7612063" y="0"/>
            <a:ext cx="4579937"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13"/>
          <p:cNvSpPr>
            <a:spLocks noGrp="1"/>
          </p:cNvSpPr>
          <p:nvPr>
            <p:ph type="pic" idx="3"/>
          </p:nvPr>
        </p:nvSpPr>
        <p:spPr>
          <a:xfrm>
            <a:off x="0" y="0"/>
            <a:ext cx="4579937"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9" name="Google Shape;129;p13" descr="A close up of a logo&#10;&#10;Description automatically generated"/>
          <p:cNvPicPr preferRelativeResize="0"/>
          <p:nvPr/>
        </p:nvPicPr>
        <p:blipFill rotWithShape="1">
          <a:blip r:embed="rId2">
            <a:alphaModFix/>
          </a:blip>
          <a:srcRect/>
          <a:stretch/>
        </p:blipFill>
        <p:spPr>
          <a:xfrm>
            <a:off x="5040678" y="3052431"/>
            <a:ext cx="2110644" cy="75313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EH Title Page [father/son/girl/yogurt]">
  <p:cSld name="LEH Title Page [father/son/girl/yogurt]">
    <p:spTree>
      <p:nvGrpSpPr>
        <p:cNvPr id="1" name="Shape 130"/>
        <p:cNvGrpSpPr/>
        <p:nvPr/>
      </p:nvGrpSpPr>
      <p:grpSpPr>
        <a:xfrm>
          <a:off x="0" y="0"/>
          <a:ext cx="0" cy="0"/>
          <a:chOff x="0" y="0"/>
          <a:chExt cx="0" cy="0"/>
        </a:xfrm>
      </p:grpSpPr>
      <p:pic>
        <p:nvPicPr>
          <p:cNvPr id="131" name="Google Shape;131;p14"/>
          <p:cNvPicPr preferRelativeResize="0"/>
          <p:nvPr/>
        </p:nvPicPr>
        <p:blipFill rotWithShape="1">
          <a:blip r:embed="rId2">
            <a:alphaModFix/>
          </a:blip>
          <a:srcRect t="978"/>
          <a:stretch/>
        </p:blipFill>
        <p:spPr>
          <a:xfrm>
            <a:off x="7566813" y="-2434"/>
            <a:ext cx="4625187" cy="6862866"/>
          </a:xfrm>
          <a:prstGeom prst="rect">
            <a:avLst/>
          </a:prstGeom>
          <a:noFill/>
          <a:ln>
            <a:noFill/>
          </a:ln>
        </p:spPr>
      </p:pic>
      <p:pic>
        <p:nvPicPr>
          <p:cNvPr id="132" name="Google Shape;132;p14"/>
          <p:cNvPicPr preferRelativeResize="0"/>
          <p:nvPr/>
        </p:nvPicPr>
        <p:blipFill rotWithShape="1">
          <a:blip r:embed="rId3">
            <a:alphaModFix/>
          </a:blip>
          <a:srcRect t="440" r="-1062" b="-223"/>
          <a:stretch/>
        </p:blipFill>
        <p:spPr>
          <a:xfrm>
            <a:off x="0" y="-1"/>
            <a:ext cx="4670191" cy="6904027"/>
          </a:xfrm>
          <a:prstGeom prst="rect">
            <a:avLst/>
          </a:prstGeom>
          <a:noFill/>
          <a:ln>
            <a:noFill/>
          </a:ln>
        </p:spPr>
      </p:pic>
      <p:sp>
        <p:nvSpPr>
          <p:cNvPr id="133" name="Google Shape;133;p14"/>
          <p:cNvSpPr/>
          <p:nvPr/>
        </p:nvSpPr>
        <p:spPr>
          <a:xfrm>
            <a:off x="4579937" y="1"/>
            <a:ext cx="3032126" cy="6858000"/>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4" name="Google Shape;134;p14" descr="A close up of a logo&#10;&#10;Description automatically generated"/>
          <p:cNvPicPr preferRelativeResize="0"/>
          <p:nvPr/>
        </p:nvPicPr>
        <p:blipFill rotWithShape="1">
          <a:blip r:embed="rId4">
            <a:alphaModFix/>
          </a:blip>
          <a:srcRect/>
          <a:stretch/>
        </p:blipFill>
        <p:spPr>
          <a:xfrm>
            <a:off x="5040678" y="3052431"/>
            <a:ext cx="2110644" cy="753137"/>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LEH Title Page [pasta salad/boy/yogurt]">
  <p:cSld name="LEH Title Page [pasta salad/boy/yogurt]">
    <p:spTree>
      <p:nvGrpSpPr>
        <p:cNvPr id="1" name="Shape 135"/>
        <p:cNvGrpSpPr/>
        <p:nvPr/>
      </p:nvGrpSpPr>
      <p:grpSpPr>
        <a:xfrm>
          <a:off x="0" y="0"/>
          <a:ext cx="0" cy="0"/>
          <a:chOff x="0" y="0"/>
          <a:chExt cx="0" cy="0"/>
        </a:xfrm>
      </p:grpSpPr>
      <p:pic>
        <p:nvPicPr>
          <p:cNvPr id="136" name="Google Shape;136;p15"/>
          <p:cNvPicPr preferRelativeResize="0"/>
          <p:nvPr/>
        </p:nvPicPr>
        <p:blipFill rotWithShape="1">
          <a:blip r:embed="rId2">
            <a:alphaModFix/>
          </a:blip>
          <a:srcRect t="562" b="-188"/>
          <a:stretch/>
        </p:blipFill>
        <p:spPr>
          <a:xfrm>
            <a:off x="-1" y="-1"/>
            <a:ext cx="4633369" cy="6910165"/>
          </a:xfrm>
          <a:prstGeom prst="rect">
            <a:avLst/>
          </a:prstGeom>
          <a:noFill/>
          <a:ln>
            <a:noFill/>
          </a:ln>
        </p:spPr>
      </p:pic>
      <p:pic>
        <p:nvPicPr>
          <p:cNvPr id="137" name="Google Shape;137;p15"/>
          <p:cNvPicPr preferRelativeResize="0"/>
          <p:nvPr/>
        </p:nvPicPr>
        <p:blipFill rotWithShape="1">
          <a:blip r:embed="rId3">
            <a:alphaModFix/>
          </a:blip>
          <a:srcRect t="1153"/>
          <a:stretch/>
        </p:blipFill>
        <p:spPr>
          <a:xfrm>
            <a:off x="7558631" y="0"/>
            <a:ext cx="4633369" cy="6857998"/>
          </a:xfrm>
          <a:prstGeom prst="rect">
            <a:avLst/>
          </a:prstGeom>
          <a:noFill/>
          <a:ln>
            <a:noFill/>
          </a:ln>
        </p:spPr>
      </p:pic>
      <p:sp>
        <p:nvSpPr>
          <p:cNvPr id="138" name="Google Shape;138;p15"/>
          <p:cNvSpPr/>
          <p:nvPr/>
        </p:nvSpPr>
        <p:spPr>
          <a:xfrm>
            <a:off x="4579937" y="1"/>
            <a:ext cx="3032126" cy="6858000"/>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9" name="Google Shape;139;p15" descr="A close up of a logo&#10;&#10;Description automatically generated"/>
          <p:cNvPicPr preferRelativeResize="0"/>
          <p:nvPr/>
        </p:nvPicPr>
        <p:blipFill rotWithShape="1">
          <a:blip r:embed="rId4">
            <a:alphaModFix/>
          </a:blip>
          <a:srcRect/>
          <a:stretch/>
        </p:blipFill>
        <p:spPr>
          <a:xfrm>
            <a:off x="5040678" y="3052431"/>
            <a:ext cx="2110644" cy="753137"/>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CC/LEH Title Page [insert photos]">
  <p:cSld name="DCC/LEH Title Page [insert photos]">
    <p:spTree>
      <p:nvGrpSpPr>
        <p:cNvPr id="1" name="Shape 140"/>
        <p:cNvGrpSpPr/>
        <p:nvPr/>
      </p:nvGrpSpPr>
      <p:grpSpPr>
        <a:xfrm>
          <a:off x="0" y="0"/>
          <a:ext cx="0" cy="0"/>
          <a:chOff x="0" y="0"/>
          <a:chExt cx="0" cy="0"/>
        </a:xfrm>
      </p:grpSpPr>
      <p:sp>
        <p:nvSpPr>
          <p:cNvPr id="141" name="Google Shape;141;p16"/>
          <p:cNvSpPr/>
          <p:nvPr/>
        </p:nvSpPr>
        <p:spPr>
          <a:xfrm>
            <a:off x="4579937" y="0"/>
            <a:ext cx="3032126" cy="6858000"/>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2" name="Google Shape;142;p16"/>
          <p:cNvSpPr>
            <a:spLocks noGrp="1"/>
          </p:cNvSpPr>
          <p:nvPr>
            <p:ph type="pic" idx="2"/>
          </p:nvPr>
        </p:nvSpPr>
        <p:spPr>
          <a:xfrm>
            <a:off x="7612063" y="0"/>
            <a:ext cx="4579937"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 name="Google Shape;143;p16"/>
          <p:cNvSpPr>
            <a:spLocks noGrp="1"/>
          </p:cNvSpPr>
          <p:nvPr>
            <p:ph type="pic" idx="3"/>
          </p:nvPr>
        </p:nvSpPr>
        <p:spPr>
          <a:xfrm>
            <a:off x="0" y="0"/>
            <a:ext cx="4579937"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44" name="Google Shape;144;p16" descr="A close up of a logo&#10;&#10;Description automatically generated"/>
          <p:cNvPicPr preferRelativeResize="0"/>
          <p:nvPr/>
        </p:nvPicPr>
        <p:blipFill rotWithShape="1">
          <a:blip r:embed="rId2">
            <a:alphaModFix/>
          </a:blip>
          <a:srcRect/>
          <a:stretch/>
        </p:blipFill>
        <p:spPr>
          <a:xfrm>
            <a:off x="5078080" y="2081668"/>
            <a:ext cx="2009715" cy="1105343"/>
          </a:xfrm>
          <a:prstGeom prst="rect">
            <a:avLst/>
          </a:prstGeom>
          <a:noFill/>
          <a:ln>
            <a:noFill/>
          </a:ln>
        </p:spPr>
      </p:pic>
      <p:pic>
        <p:nvPicPr>
          <p:cNvPr id="145" name="Google Shape;145;p16" descr="A close up of a logo&#10;&#10;Description automatically generated"/>
          <p:cNvPicPr preferRelativeResize="0"/>
          <p:nvPr/>
        </p:nvPicPr>
        <p:blipFill rotWithShape="1">
          <a:blip r:embed="rId3">
            <a:alphaModFix/>
          </a:blip>
          <a:srcRect/>
          <a:stretch/>
        </p:blipFill>
        <p:spPr>
          <a:xfrm>
            <a:off x="5040678" y="3670990"/>
            <a:ext cx="2110644" cy="753137"/>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CC/LEH Title Page [father/son/girl/yogurt]">
  <p:cSld name="DCC/LEH Title Page [father/son/girl/yogurt]">
    <p:spTree>
      <p:nvGrpSpPr>
        <p:cNvPr id="1" name="Shape 146"/>
        <p:cNvGrpSpPr/>
        <p:nvPr/>
      </p:nvGrpSpPr>
      <p:grpSpPr>
        <a:xfrm>
          <a:off x="0" y="0"/>
          <a:ext cx="0" cy="0"/>
          <a:chOff x="0" y="0"/>
          <a:chExt cx="0" cy="0"/>
        </a:xfrm>
      </p:grpSpPr>
      <p:pic>
        <p:nvPicPr>
          <p:cNvPr id="147" name="Google Shape;147;p17"/>
          <p:cNvPicPr preferRelativeResize="0"/>
          <p:nvPr/>
        </p:nvPicPr>
        <p:blipFill rotWithShape="1">
          <a:blip r:embed="rId2">
            <a:alphaModFix/>
          </a:blip>
          <a:srcRect t="440" r="-1062" b="-223"/>
          <a:stretch/>
        </p:blipFill>
        <p:spPr>
          <a:xfrm>
            <a:off x="0" y="-1"/>
            <a:ext cx="4670191" cy="6904027"/>
          </a:xfrm>
          <a:prstGeom prst="rect">
            <a:avLst/>
          </a:prstGeom>
          <a:noFill/>
          <a:ln>
            <a:noFill/>
          </a:ln>
        </p:spPr>
      </p:pic>
      <p:pic>
        <p:nvPicPr>
          <p:cNvPr id="148" name="Google Shape;148;p17"/>
          <p:cNvPicPr preferRelativeResize="0"/>
          <p:nvPr/>
        </p:nvPicPr>
        <p:blipFill rotWithShape="1">
          <a:blip r:embed="rId3">
            <a:alphaModFix/>
          </a:blip>
          <a:srcRect t="978"/>
          <a:stretch/>
        </p:blipFill>
        <p:spPr>
          <a:xfrm>
            <a:off x="7566813" y="-2434"/>
            <a:ext cx="4625187" cy="6862866"/>
          </a:xfrm>
          <a:prstGeom prst="rect">
            <a:avLst/>
          </a:prstGeom>
          <a:noFill/>
          <a:ln>
            <a:noFill/>
          </a:ln>
        </p:spPr>
      </p:pic>
      <p:sp>
        <p:nvSpPr>
          <p:cNvPr id="149" name="Google Shape;149;p17"/>
          <p:cNvSpPr/>
          <p:nvPr/>
        </p:nvSpPr>
        <p:spPr>
          <a:xfrm>
            <a:off x="4579937" y="1"/>
            <a:ext cx="3032126" cy="6858000"/>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50" name="Google Shape;150;p17" descr="A close up of a logo&#10;&#10;Description automatically generated"/>
          <p:cNvPicPr preferRelativeResize="0"/>
          <p:nvPr/>
        </p:nvPicPr>
        <p:blipFill rotWithShape="1">
          <a:blip r:embed="rId4">
            <a:alphaModFix/>
          </a:blip>
          <a:srcRect/>
          <a:stretch/>
        </p:blipFill>
        <p:spPr>
          <a:xfrm>
            <a:off x="5078080" y="2081668"/>
            <a:ext cx="2009715" cy="1105343"/>
          </a:xfrm>
          <a:prstGeom prst="rect">
            <a:avLst/>
          </a:prstGeom>
          <a:noFill/>
          <a:ln>
            <a:noFill/>
          </a:ln>
        </p:spPr>
      </p:pic>
      <p:pic>
        <p:nvPicPr>
          <p:cNvPr id="151" name="Google Shape;151;p17" descr="A close up of a logo&#10;&#10;Description automatically generated"/>
          <p:cNvPicPr preferRelativeResize="0"/>
          <p:nvPr/>
        </p:nvPicPr>
        <p:blipFill rotWithShape="1">
          <a:blip r:embed="rId5">
            <a:alphaModFix/>
          </a:blip>
          <a:srcRect/>
          <a:stretch/>
        </p:blipFill>
        <p:spPr>
          <a:xfrm>
            <a:off x="5040678" y="3670990"/>
            <a:ext cx="2110644" cy="753137"/>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CC/LEH Title Page [pasta salad/boy/yogurt]">
  <p:cSld name="DCC/LEH Title Page [pasta salad/boy/yogurt]">
    <p:spTree>
      <p:nvGrpSpPr>
        <p:cNvPr id="1" name="Shape 152"/>
        <p:cNvGrpSpPr/>
        <p:nvPr/>
      </p:nvGrpSpPr>
      <p:grpSpPr>
        <a:xfrm>
          <a:off x="0" y="0"/>
          <a:ext cx="0" cy="0"/>
          <a:chOff x="0" y="0"/>
          <a:chExt cx="0" cy="0"/>
        </a:xfrm>
      </p:grpSpPr>
      <p:pic>
        <p:nvPicPr>
          <p:cNvPr id="153" name="Google Shape;153;p18"/>
          <p:cNvPicPr preferRelativeResize="0"/>
          <p:nvPr/>
        </p:nvPicPr>
        <p:blipFill rotWithShape="1">
          <a:blip r:embed="rId2">
            <a:alphaModFix/>
          </a:blip>
          <a:srcRect t="562" b="-188"/>
          <a:stretch/>
        </p:blipFill>
        <p:spPr>
          <a:xfrm>
            <a:off x="-1" y="-1"/>
            <a:ext cx="4633369" cy="6910165"/>
          </a:xfrm>
          <a:prstGeom prst="rect">
            <a:avLst/>
          </a:prstGeom>
          <a:noFill/>
          <a:ln>
            <a:noFill/>
          </a:ln>
        </p:spPr>
      </p:pic>
      <p:pic>
        <p:nvPicPr>
          <p:cNvPr id="154" name="Google Shape;154;p18"/>
          <p:cNvPicPr preferRelativeResize="0"/>
          <p:nvPr/>
        </p:nvPicPr>
        <p:blipFill rotWithShape="1">
          <a:blip r:embed="rId3">
            <a:alphaModFix/>
          </a:blip>
          <a:srcRect t="1153"/>
          <a:stretch/>
        </p:blipFill>
        <p:spPr>
          <a:xfrm>
            <a:off x="7558631" y="0"/>
            <a:ext cx="4633369" cy="6857998"/>
          </a:xfrm>
          <a:prstGeom prst="rect">
            <a:avLst/>
          </a:prstGeom>
          <a:noFill/>
          <a:ln>
            <a:noFill/>
          </a:ln>
        </p:spPr>
      </p:pic>
      <p:sp>
        <p:nvSpPr>
          <p:cNvPr id="155" name="Google Shape;155;p18"/>
          <p:cNvSpPr/>
          <p:nvPr/>
        </p:nvSpPr>
        <p:spPr>
          <a:xfrm>
            <a:off x="4579937" y="1"/>
            <a:ext cx="3032126" cy="6858000"/>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56" name="Google Shape;156;p18" descr="A close up of a logo&#10;&#10;Description automatically generated"/>
          <p:cNvPicPr preferRelativeResize="0"/>
          <p:nvPr/>
        </p:nvPicPr>
        <p:blipFill rotWithShape="1">
          <a:blip r:embed="rId4">
            <a:alphaModFix/>
          </a:blip>
          <a:srcRect/>
          <a:stretch/>
        </p:blipFill>
        <p:spPr>
          <a:xfrm>
            <a:off x="5078080" y="2081668"/>
            <a:ext cx="2009715" cy="1105343"/>
          </a:xfrm>
          <a:prstGeom prst="rect">
            <a:avLst/>
          </a:prstGeom>
          <a:noFill/>
          <a:ln>
            <a:noFill/>
          </a:ln>
        </p:spPr>
      </p:pic>
      <p:pic>
        <p:nvPicPr>
          <p:cNvPr id="157" name="Google Shape;157;p18" descr="A close up of a logo&#10;&#10;Description automatically generated"/>
          <p:cNvPicPr preferRelativeResize="0"/>
          <p:nvPr/>
        </p:nvPicPr>
        <p:blipFill rotWithShape="1">
          <a:blip r:embed="rId5">
            <a:alphaModFix/>
          </a:blip>
          <a:srcRect/>
          <a:stretch/>
        </p:blipFill>
        <p:spPr>
          <a:xfrm>
            <a:off x="5040678" y="3670990"/>
            <a:ext cx="2110644" cy="75313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CC Title Page [cow/man]">
  <p:cSld name="DCC Title Page [cow/man]">
    <p:spTree>
      <p:nvGrpSpPr>
        <p:cNvPr id="1" name="Shape 158"/>
        <p:cNvGrpSpPr/>
        <p:nvPr/>
      </p:nvGrpSpPr>
      <p:grpSpPr>
        <a:xfrm>
          <a:off x="0" y="0"/>
          <a:ext cx="0" cy="0"/>
          <a:chOff x="0" y="0"/>
          <a:chExt cx="0" cy="0"/>
        </a:xfrm>
      </p:grpSpPr>
      <p:pic>
        <p:nvPicPr>
          <p:cNvPr id="159" name="Google Shape;159;p19"/>
          <p:cNvPicPr preferRelativeResize="0"/>
          <p:nvPr/>
        </p:nvPicPr>
        <p:blipFill rotWithShape="1">
          <a:blip r:embed="rId2">
            <a:alphaModFix/>
          </a:blip>
          <a:srcRect t="399" r="-547" b="-532"/>
          <a:stretch/>
        </p:blipFill>
        <p:spPr>
          <a:xfrm>
            <a:off x="0" y="-1"/>
            <a:ext cx="4639506" cy="6922439"/>
          </a:xfrm>
          <a:prstGeom prst="rect">
            <a:avLst/>
          </a:prstGeom>
          <a:noFill/>
          <a:ln>
            <a:noFill/>
          </a:ln>
        </p:spPr>
      </p:pic>
      <p:pic>
        <p:nvPicPr>
          <p:cNvPr id="160" name="Google Shape;160;p19"/>
          <p:cNvPicPr preferRelativeResize="0"/>
          <p:nvPr/>
        </p:nvPicPr>
        <p:blipFill rotWithShape="1">
          <a:blip r:embed="rId3">
            <a:alphaModFix/>
          </a:blip>
          <a:srcRect l="862" t="-398" r="-1505" b="-398"/>
          <a:stretch/>
        </p:blipFill>
        <p:spPr>
          <a:xfrm>
            <a:off x="7612062" y="-110535"/>
            <a:ext cx="4712283" cy="7079069"/>
          </a:xfrm>
          <a:prstGeom prst="rect">
            <a:avLst/>
          </a:prstGeom>
          <a:noFill/>
          <a:ln>
            <a:noFill/>
          </a:ln>
        </p:spPr>
      </p:pic>
      <p:sp>
        <p:nvSpPr>
          <p:cNvPr id="161" name="Google Shape;161;p19"/>
          <p:cNvSpPr/>
          <p:nvPr/>
        </p:nvSpPr>
        <p:spPr>
          <a:xfrm>
            <a:off x="4579937" y="1"/>
            <a:ext cx="3032126" cy="6858000"/>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2" name="Google Shape;162;p19" descr="A close up of a logo&#10;&#10;Description automatically generated"/>
          <p:cNvPicPr preferRelativeResize="0"/>
          <p:nvPr/>
        </p:nvPicPr>
        <p:blipFill rotWithShape="1">
          <a:blip r:embed="rId4">
            <a:alphaModFix/>
          </a:blip>
          <a:srcRect/>
          <a:stretch/>
        </p:blipFill>
        <p:spPr>
          <a:xfrm>
            <a:off x="5091142" y="2876327"/>
            <a:ext cx="2009715" cy="110534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CC 100 Years">
  <p:cSld name="DCC 100 Years">
    <p:spTree>
      <p:nvGrpSpPr>
        <p:cNvPr id="1" name="Shape 163"/>
        <p:cNvGrpSpPr/>
        <p:nvPr/>
      </p:nvGrpSpPr>
      <p:grpSpPr>
        <a:xfrm>
          <a:off x="0" y="0"/>
          <a:ext cx="0" cy="0"/>
          <a:chOff x="0" y="0"/>
          <a:chExt cx="0" cy="0"/>
        </a:xfrm>
      </p:grpSpPr>
      <p:pic>
        <p:nvPicPr>
          <p:cNvPr id="164" name="Google Shape;164;p20"/>
          <p:cNvPicPr preferRelativeResize="0"/>
          <p:nvPr/>
        </p:nvPicPr>
        <p:blipFill rotWithShape="1">
          <a:blip r:embed="rId2">
            <a:alphaModFix/>
          </a:blip>
          <a:srcRect/>
          <a:stretch/>
        </p:blipFill>
        <p:spPr>
          <a:xfrm>
            <a:off x="-1" y="1"/>
            <a:ext cx="4579937" cy="6858000"/>
          </a:xfrm>
          <a:prstGeom prst="rect">
            <a:avLst/>
          </a:prstGeom>
          <a:noFill/>
          <a:ln>
            <a:noFill/>
          </a:ln>
        </p:spPr>
      </p:pic>
      <p:pic>
        <p:nvPicPr>
          <p:cNvPr id="165" name="Google Shape;165;p20"/>
          <p:cNvPicPr preferRelativeResize="0"/>
          <p:nvPr/>
        </p:nvPicPr>
        <p:blipFill rotWithShape="1">
          <a:blip r:embed="rId3">
            <a:alphaModFix/>
          </a:blip>
          <a:srcRect/>
          <a:stretch/>
        </p:blipFill>
        <p:spPr>
          <a:xfrm>
            <a:off x="7612063" y="1"/>
            <a:ext cx="4579937" cy="6858000"/>
          </a:xfrm>
          <a:prstGeom prst="rect">
            <a:avLst/>
          </a:prstGeom>
          <a:noFill/>
          <a:ln>
            <a:noFill/>
          </a:ln>
        </p:spPr>
      </p:pic>
      <p:sp>
        <p:nvSpPr>
          <p:cNvPr id="166" name="Google Shape;166;p20"/>
          <p:cNvSpPr/>
          <p:nvPr/>
        </p:nvSpPr>
        <p:spPr>
          <a:xfrm>
            <a:off x="4579937" y="1"/>
            <a:ext cx="3032126" cy="6858000"/>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7" name="Google Shape;167;p20"/>
          <p:cNvPicPr preferRelativeResize="0"/>
          <p:nvPr/>
        </p:nvPicPr>
        <p:blipFill rotWithShape="1">
          <a:blip r:embed="rId4">
            <a:alphaModFix/>
          </a:blip>
          <a:srcRect/>
          <a:stretch/>
        </p:blipFill>
        <p:spPr>
          <a:xfrm>
            <a:off x="3650520" y="975360"/>
            <a:ext cx="4890958" cy="4988562"/>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LEH Title Left / 1 Image Right [insert photos]">
  <p:cSld name="LEH Title Left / 1 Image Right [insert photos]">
    <p:spTree>
      <p:nvGrpSpPr>
        <p:cNvPr id="1" name="Shape 168"/>
        <p:cNvGrpSpPr/>
        <p:nvPr/>
      </p:nvGrpSpPr>
      <p:grpSpPr>
        <a:xfrm>
          <a:off x="0" y="0"/>
          <a:ext cx="0" cy="0"/>
          <a:chOff x="0" y="0"/>
          <a:chExt cx="0" cy="0"/>
        </a:xfrm>
      </p:grpSpPr>
      <p:sp>
        <p:nvSpPr>
          <p:cNvPr id="169" name="Google Shape;169;p21"/>
          <p:cNvSpPr>
            <a:spLocks noGrp="1"/>
          </p:cNvSpPr>
          <p:nvPr>
            <p:ph type="pic" idx="2"/>
          </p:nvPr>
        </p:nvSpPr>
        <p:spPr>
          <a:xfrm>
            <a:off x="7612063" y="0"/>
            <a:ext cx="4579937" cy="612541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0" name="Google Shape;170;p21"/>
          <p:cNvSpPr txBox="1">
            <a:spLocks noGrp="1"/>
          </p:cNvSpPr>
          <p:nvPr>
            <p:ph type="subTitle" idx="1"/>
          </p:nvPr>
        </p:nvSpPr>
        <p:spPr>
          <a:xfrm>
            <a:off x="853440" y="5020799"/>
            <a:ext cx="5974080" cy="1183322"/>
          </a:xfrm>
          <a:prstGeom prst="rect">
            <a:avLst/>
          </a:prstGeom>
          <a:noFill/>
          <a:ln>
            <a:noFill/>
          </a:ln>
        </p:spPr>
        <p:txBody>
          <a:bodyPr spcFirstLastPara="1" wrap="square" lIns="91425" tIns="45700" rIns="91425" bIns="45700" anchor="t" anchorCtr="0">
            <a:noAutofit/>
          </a:bodyPr>
          <a:lstStyle>
            <a:lvl1pPr lvl="0" algn="l">
              <a:lnSpc>
                <a:spcPct val="106250"/>
              </a:lnSpc>
              <a:spcBef>
                <a:spcPts val="1000"/>
              </a:spcBef>
              <a:spcAft>
                <a:spcPts val="0"/>
              </a:spcAft>
              <a:buClr>
                <a:srgbClr val="00ACDC"/>
              </a:buClr>
              <a:buSzPts val="3200"/>
              <a:buNone/>
              <a:defRPr sz="3200" b="0" i="0">
                <a:solidFill>
                  <a:srgbClr val="00ACDC"/>
                </a:solidFill>
                <a:latin typeface="Gill Sans"/>
                <a:ea typeface="Gill Sans"/>
                <a:cs typeface="Gill Sans"/>
                <a:sym typeface="Gill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1" name="Google Shape;171;p21"/>
          <p:cNvSpPr txBox="1">
            <a:spLocks noGrp="1"/>
          </p:cNvSpPr>
          <p:nvPr>
            <p:ph type="body" idx="3"/>
          </p:nvPr>
        </p:nvSpPr>
        <p:spPr>
          <a:xfrm>
            <a:off x="854075" y="1664799"/>
            <a:ext cx="5973445" cy="3133725"/>
          </a:xfrm>
          <a:prstGeom prst="rect">
            <a:avLst/>
          </a:prstGeom>
          <a:noFill/>
          <a:ln>
            <a:noFill/>
          </a:ln>
        </p:spPr>
        <p:txBody>
          <a:bodyPr spcFirstLastPara="1" wrap="square" lIns="91425" tIns="45700" rIns="91425" bIns="45700" anchor="b" anchorCtr="0">
            <a:noAutofit/>
          </a:bodyPr>
          <a:lstStyle>
            <a:lvl1pPr marL="457200" lvl="0" indent="-228600" algn="l">
              <a:lnSpc>
                <a:spcPct val="97222"/>
              </a:lnSpc>
              <a:spcBef>
                <a:spcPts val="1000"/>
              </a:spcBef>
              <a:spcAft>
                <a:spcPts val="0"/>
              </a:spcAft>
              <a:buClr>
                <a:srgbClr val="007EB9"/>
              </a:buClr>
              <a:buSzPts val="7200"/>
              <a:buNone/>
              <a:defRPr sz="7200" b="1" i="0">
                <a:solidFill>
                  <a:srgbClr val="007EB9"/>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 name="Google Shape;172;p21"/>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3" name="Google Shape;173;p21"/>
          <p:cNvSpPr txBox="1">
            <a:spLocks noGrp="1"/>
          </p:cNvSpPr>
          <p:nvPr>
            <p:ph type="body" idx="4"/>
          </p:nvPr>
        </p:nvSpPr>
        <p:spPr>
          <a:xfrm>
            <a:off x="853440" y="6280150"/>
            <a:ext cx="5422900"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4" name="Google Shape;174;p21" descr="A picture containing plate, drawing, room&#10;&#10;Description automatically generated"/>
          <p:cNvPicPr preferRelativeResize="0"/>
          <p:nvPr/>
        </p:nvPicPr>
        <p:blipFill rotWithShape="1">
          <a:blip r:embed="rId2">
            <a:alphaModFix/>
          </a:blip>
          <a:srcRect/>
          <a:stretch/>
        </p:blipFill>
        <p:spPr>
          <a:xfrm>
            <a:off x="991531" y="870149"/>
            <a:ext cx="1826580" cy="651775"/>
          </a:xfrm>
          <a:prstGeom prst="rect">
            <a:avLst/>
          </a:prstGeom>
          <a:noFill/>
          <a:ln>
            <a:noFill/>
          </a:ln>
        </p:spPr>
      </p:pic>
      <p:sp>
        <p:nvSpPr>
          <p:cNvPr id="175" name="Google Shape;175;p21"/>
          <p:cNvSpPr txBox="1"/>
          <p:nvPr/>
        </p:nvSpPr>
        <p:spPr>
          <a:xfrm>
            <a:off x="8296507" y="6253607"/>
            <a:ext cx="3042053"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CC Blue Title">
  <p:cSld name="DCC Blue Title">
    <p:spTree>
      <p:nvGrpSpPr>
        <p:cNvPr id="1" name="Shape 31"/>
        <p:cNvGrpSpPr/>
        <p:nvPr/>
      </p:nvGrpSpPr>
      <p:grpSpPr>
        <a:xfrm>
          <a:off x="0" y="0"/>
          <a:ext cx="0" cy="0"/>
          <a:chOff x="0" y="0"/>
          <a:chExt cx="0" cy="0"/>
        </a:xfrm>
      </p:grpSpPr>
      <p:sp>
        <p:nvSpPr>
          <p:cNvPr id="32" name="Google Shape;32;p4"/>
          <p:cNvSpPr/>
          <p:nvPr/>
        </p:nvSpPr>
        <p:spPr>
          <a:xfrm>
            <a:off x="0" y="6412"/>
            <a:ext cx="12192000" cy="6137274"/>
          </a:xfrm>
          <a:prstGeom prst="rect">
            <a:avLst/>
          </a:prstGeom>
          <a:solidFill>
            <a:srgbClr val="007EB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 name="Google Shape;33;p4"/>
          <p:cNvSpPr txBox="1">
            <a:spLocks noGrp="1"/>
          </p:cNvSpPr>
          <p:nvPr>
            <p:ph type="ctrTitle"/>
          </p:nvPr>
        </p:nvSpPr>
        <p:spPr>
          <a:xfrm>
            <a:off x="853440" y="1666557"/>
            <a:ext cx="5974080" cy="3134043"/>
          </a:xfrm>
          <a:prstGeom prst="rect">
            <a:avLst/>
          </a:prstGeom>
          <a:noFill/>
          <a:ln>
            <a:noFill/>
          </a:ln>
        </p:spPr>
        <p:txBody>
          <a:bodyPr spcFirstLastPara="1" wrap="square" lIns="91425" tIns="45700" rIns="91425" bIns="45700" anchor="b" anchorCtr="0">
            <a:noAutofit/>
          </a:bodyPr>
          <a:lstStyle>
            <a:lvl1pPr lvl="0" algn="l">
              <a:lnSpc>
                <a:spcPct val="97222"/>
              </a:lnSpc>
              <a:spcBef>
                <a:spcPts val="0"/>
              </a:spcBef>
              <a:spcAft>
                <a:spcPts val="0"/>
              </a:spcAft>
              <a:buClr>
                <a:schemeClr val="lt1"/>
              </a:buClr>
              <a:buSzPts val="7200"/>
              <a:buFont typeface="Gill Sans"/>
              <a:buNone/>
              <a:defRPr sz="7200" b="1" i="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4"/>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5" name="Google Shape;35;p4"/>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6" name="Google Shape;36;p4" descr="A close up of a logo&#10;&#10;Description automatically generated"/>
          <p:cNvPicPr preferRelativeResize="0"/>
          <p:nvPr/>
        </p:nvPicPr>
        <p:blipFill rotWithShape="1">
          <a:blip r:embed="rId2">
            <a:alphaModFix/>
          </a:blip>
          <a:srcRect/>
          <a:stretch/>
        </p:blipFill>
        <p:spPr>
          <a:xfrm>
            <a:off x="10474597" y="6279755"/>
            <a:ext cx="767831" cy="422307"/>
          </a:xfrm>
          <a:prstGeom prst="rect">
            <a:avLst/>
          </a:prstGeom>
          <a:noFill/>
          <a:ln>
            <a:noFill/>
          </a:ln>
        </p:spPr>
      </p:pic>
      <p:sp>
        <p:nvSpPr>
          <p:cNvPr id="37" name="Google Shape;37;p4"/>
          <p:cNvSpPr txBox="1"/>
          <p:nvPr/>
        </p:nvSpPr>
        <p:spPr>
          <a:xfrm>
            <a:off x="71776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u="none" strike="noStrike" cap="none">
                <a:solidFill>
                  <a:schemeClr val="lt1"/>
                </a:solidFill>
                <a:latin typeface="Gill Sans"/>
                <a:ea typeface="Gill Sans"/>
                <a:cs typeface="Gill Sans"/>
                <a:sym typeface="Gill Sans"/>
              </a:rPr>
              <a:t>HealthyEating.org</a:t>
            </a:r>
            <a:endParaRPr sz="2400" b="1" i="0" u="none" strike="noStrike" cap="none">
              <a:solidFill>
                <a:schemeClr val="lt1"/>
              </a:solidFill>
              <a:latin typeface="Gill Sans"/>
              <a:ea typeface="Gill Sans"/>
              <a:cs typeface="Gill Sans"/>
              <a:sym typeface="Gill Sans"/>
            </a:endParaRPr>
          </a:p>
        </p:txBody>
      </p:sp>
      <p:cxnSp>
        <p:nvCxnSpPr>
          <p:cNvPr id="38" name="Google Shape;38;p4"/>
          <p:cNvCxnSpPr/>
          <p:nvPr/>
        </p:nvCxnSpPr>
        <p:spPr>
          <a:xfrm>
            <a:off x="10217331" y="6253607"/>
            <a:ext cx="0" cy="467929"/>
          </a:xfrm>
          <a:prstGeom prst="straightConnector1">
            <a:avLst/>
          </a:prstGeom>
          <a:noFill/>
          <a:ln w="12700" cap="flat" cmpd="sng">
            <a:solidFill>
              <a:srgbClr val="54646C"/>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LEH Title Left / 2 Images Right [insert photos]">
  <p:cSld name="LEH Title Left / 2 Images Right [insert photos]">
    <p:spTree>
      <p:nvGrpSpPr>
        <p:cNvPr id="1" name="Shape 176"/>
        <p:cNvGrpSpPr/>
        <p:nvPr/>
      </p:nvGrpSpPr>
      <p:grpSpPr>
        <a:xfrm>
          <a:off x="0" y="0"/>
          <a:ext cx="0" cy="0"/>
          <a:chOff x="0" y="0"/>
          <a:chExt cx="0" cy="0"/>
        </a:xfrm>
      </p:grpSpPr>
      <p:sp>
        <p:nvSpPr>
          <p:cNvPr id="177" name="Google Shape;177;p22"/>
          <p:cNvSpPr>
            <a:spLocks noGrp="1"/>
          </p:cNvSpPr>
          <p:nvPr>
            <p:ph type="pic" idx="2"/>
          </p:nvPr>
        </p:nvSpPr>
        <p:spPr>
          <a:xfrm>
            <a:off x="7612063" y="2310064"/>
            <a:ext cx="4579937" cy="382183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8" name="Google Shape;178;p22"/>
          <p:cNvSpPr>
            <a:spLocks noGrp="1"/>
          </p:cNvSpPr>
          <p:nvPr>
            <p:ph type="pic" idx="3"/>
          </p:nvPr>
        </p:nvSpPr>
        <p:spPr>
          <a:xfrm>
            <a:off x="7612064" y="0"/>
            <a:ext cx="4579936" cy="222824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79" name="Google Shape;179;p22"/>
          <p:cNvCxnSpPr/>
          <p:nvPr/>
        </p:nvCxnSpPr>
        <p:spPr>
          <a:xfrm>
            <a:off x="7612225" y="2271561"/>
            <a:ext cx="4579775" cy="0"/>
          </a:xfrm>
          <a:prstGeom prst="straightConnector1">
            <a:avLst/>
          </a:prstGeom>
          <a:noFill/>
          <a:ln w="76200" cap="flat" cmpd="sng">
            <a:solidFill>
              <a:schemeClr val="lt1"/>
            </a:solidFill>
            <a:prstDash val="solid"/>
            <a:miter lim="800000"/>
            <a:headEnd type="none" w="sm" len="sm"/>
            <a:tailEnd type="none" w="sm" len="sm"/>
          </a:ln>
        </p:spPr>
      </p:cxnSp>
      <p:pic>
        <p:nvPicPr>
          <p:cNvPr id="180" name="Google Shape;180;p22" descr="A picture containing plate, drawing, room&#10;&#10;Description automatically generated"/>
          <p:cNvPicPr preferRelativeResize="0"/>
          <p:nvPr/>
        </p:nvPicPr>
        <p:blipFill rotWithShape="1">
          <a:blip r:embed="rId2">
            <a:alphaModFix/>
          </a:blip>
          <a:srcRect/>
          <a:stretch/>
        </p:blipFill>
        <p:spPr>
          <a:xfrm>
            <a:off x="991531" y="870149"/>
            <a:ext cx="1826580" cy="651775"/>
          </a:xfrm>
          <a:prstGeom prst="rect">
            <a:avLst/>
          </a:prstGeom>
          <a:noFill/>
          <a:ln>
            <a:noFill/>
          </a:ln>
        </p:spPr>
      </p:pic>
      <p:sp>
        <p:nvSpPr>
          <p:cNvPr id="181" name="Google Shape;181;p22"/>
          <p:cNvSpPr/>
          <p:nvPr/>
        </p:nvSpPr>
        <p:spPr>
          <a:xfrm>
            <a:off x="-1"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2" name="Google Shape;182;p22"/>
          <p:cNvSpPr txBox="1">
            <a:spLocks noGrp="1"/>
          </p:cNvSpPr>
          <p:nvPr>
            <p:ph type="subTitle" idx="1"/>
          </p:nvPr>
        </p:nvSpPr>
        <p:spPr>
          <a:xfrm>
            <a:off x="853440" y="5020799"/>
            <a:ext cx="5974080" cy="1183322"/>
          </a:xfrm>
          <a:prstGeom prst="rect">
            <a:avLst/>
          </a:prstGeom>
          <a:noFill/>
          <a:ln>
            <a:noFill/>
          </a:ln>
        </p:spPr>
        <p:txBody>
          <a:bodyPr spcFirstLastPara="1" wrap="square" lIns="91425" tIns="45700" rIns="91425" bIns="45700" anchor="t" anchorCtr="0">
            <a:noAutofit/>
          </a:bodyPr>
          <a:lstStyle>
            <a:lvl1pPr lvl="0" algn="l">
              <a:lnSpc>
                <a:spcPct val="106250"/>
              </a:lnSpc>
              <a:spcBef>
                <a:spcPts val="1000"/>
              </a:spcBef>
              <a:spcAft>
                <a:spcPts val="0"/>
              </a:spcAft>
              <a:buClr>
                <a:srgbClr val="00ACDC"/>
              </a:buClr>
              <a:buSzPts val="3200"/>
              <a:buNone/>
              <a:defRPr sz="3200" b="0" i="0">
                <a:solidFill>
                  <a:srgbClr val="00ACDC"/>
                </a:solidFill>
                <a:latin typeface="Gill Sans"/>
                <a:ea typeface="Gill Sans"/>
                <a:cs typeface="Gill Sans"/>
                <a:sym typeface="Gill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3" name="Google Shape;183;p22"/>
          <p:cNvSpPr txBox="1">
            <a:spLocks noGrp="1"/>
          </p:cNvSpPr>
          <p:nvPr>
            <p:ph type="body" idx="4"/>
          </p:nvPr>
        </p:nvSpPr>
        <p:spPr>
          <a:xfrm>
            <a:off x="854075" y="1664799"/>
            <a:ext cx="5973445" cy="3133725"/>
          </a:xfrm>
          <a:prstGeom prst="rect">
            <a:avLst/>
          </a:prstGeom>
          <a:noFill/>
          <a:ln>
            <a:noFill/>
          </a:ln>
        </p:spPr>
        <p:txBody>
          <a:bodyPr spcFirstLastPara="1" wrap="square" lIns="91425" tIns="45700" rIns="91425" bIns="45700" anchor="b" anchorCtr="0">
            <a:noAutofit/>
          </a:bodyPr>
          <a:lstStyle>
            <a:lvl1pPr marL="457200" lvl="0" indent="-228600" algn="l">
              <a:lnSpc>
                <a:spcPct val="97222"/>
              </a:lnSpc>
              <a:spcBef>
                <a:spcPts val="1000"/>
              </a:spcBef>
              <a:spcAft>
                <a:spcPts val="0"/>
              </a:spcAft>
              <a:buClr>
                <a:srgbClr val="007EB9"/>
              </a:buClr>
              <a:buSzPts val="7200"/>
              <a:buNone/>
              <a:defRPr sz="7200" b="1" i="0">
                <a:solidFill>
                  <a:srgbClr val="007EB9"/>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4" name="Google Shape;184;p22"/>
          <p:cNvSpPr txBox="1">
            <a:spLocks noGrp="1"/>
          </p:cNvSpPr>
          <p:nvPr>
            <p:ph type="body" idx="5"/>
          </p:nvPr>
        </p:nvSpPr>
        <p:spPr>
          <a:xfrm>
            <a:off x="853440" y="6280150"/>
            <a:ext cx="5422900"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 name="Google Shape;185;p22"/>
          <p:cNvSpPr txBox="1"/>
          <p:nvPr/>
        </p:nvSpPr>
        <p:spPr>
          <a:xfrm>
            <a:off x="8296507" y="6253607"/>
            <a:ext cx="3042053"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LEH Title Left / 3 Images Right [kids]">
  <p:cSld name="LEH Title Left / 3 Images Right [kids]">
    <p:spTree>
      <p:nvGrpSpPr>
        <p:cNvPr id="1" name="Shape 198"/>
        <p:cNvGrpSpPr/>
        <p:nvPr/>
      </p:nvGrpSpPr>
      <p:grpSpPr>
        <a:xfrm>
          <a:off x="0" y="0"/>
          <a:ext cx="0" cy="0"/>
          <a:chOff x="0" y="0"/>
          <a:chExt cx="0" cy="0"/>
        </a:xfrm>
      </p:grpSpPr>
      <p:pic>
        <p:nvPicPr>
          <p:cNvPr id="199" name="Google Shape;199;p24"/>
          <p:cNvPicPr preferRelativeResize="0"/>
          <p:nvPr/>
        </p:nvPicPr>
        <p:blipFill rotWithShape="1">
          <a:blip r:embed="rId2">
            <a:alphaModFix/>
          </a:blip>
          <a:srcRect/>
          <a:stretch/>
        </p:blipFill>
        <p:spPr>
          <a:xfrm>
            <a:off x="7612223" y="0"/>
            <a:ext cx="2308174" cy="2286000"/>
          </a:xfrm>
          <a:prstGeom prst="rect">
            <a:avLst/>
          </a:prstGeom>
          <a:noFill/>
          <a:ln>
            <a:noFill/>
          </a:ln>
        </p:spPr>
      </p:pic>
      <p:pic>
        <p:nvPicPr>
          <p:cNvPr id="200" name="Google Shape;200;p24"/>
          <p:cNvPicPr preferRelativeResize="0"/>
          <p:nvPr/>
        </p:nvPicPr>
        <p:blipFill rotWithShape="1">
          <a:blip r:embed="rId3">
            <a:alphaModFix/>
          </a:blip>
          <a:srcRect/>
          <a:stretch/>
        </p:blipFill>
        <p:spPr>
          <a:xfrm>
            <a:off x="9920398" y="0"/>
            <a:ext cx="2271601" cy="2283132"/>
          </a:xfrm>
          <a:prstGeom prst="rect">
            <a:avLst/>
          </a:prstGeom>
          <a:noFill/>
          <a:ln>
            <a:noFill/>
          </a:ln>
        </p:spPr>
      </p:pic>
      <p:pic>
        <p:nvPicPr>
          <p:cNvPr id="201" name="Google Shape;201;p24"/>
          <p:cNvPicPr preferRelativeResize="0"/>
          <p:nvPr/>
        </p:nvPicPr>
        <p:blipFill rotWithShape="1">
          <a:blip r:embed="rId4">
            <a:alphaModFix/>
          </a:blip>
          <a:srcRect/>
          <a:stretch/>
        </p:blipFill>
        <p:spPr>
          <a:xfrm>
            <a:off x="7612224" y="2261484"/>
            <a:ext cx="4579776" cy="3882710"/>
          </a:xfrm>
          <a:prstGeom prst="rect">
            <a:avLst/>
          </a:prstGeom>
          <a:noFill/>
          <a:ln>
            <a:noFill/>
          </a:ln>
        </p:spPr>
      </p:pic>
      <p:cxnSp>
        <p:nvCxnSpPr>
          <p:cNvPr id="202" name="Google Shape;202;p24"/>
          <p:cNvCxnSpPr/>
          <p:nvPr/>
        </p:nvCxnSpPr>
        <p:spPr>
          <a:xfrm>
            <a:off x="7612225" y="2286000"/>
            <a:ext cx="4579775" cy="0"/>
          </a:xfrm>
          <a:prstGeom prst="straightConnector1">
            <a:avLst/>
          </a:prstGeom>
          <a:noFill/>
          <a:ln w="76200" cap="flat" cmpd="sng">
            <a:solidFill>
              <a:schemeClr val="lt1"/>
            </a:solidFill>
            <a:prstDash val="solid"/>
            <a:miter lim="800000"/>
            <a:headEnd type="none" w="sm" len="sm"/>
            <a:tailEnd type="none" w="sm" len="sm"/>
          </a:ln>
        </p:spPr>
      </p:cxnSp>
      <p:cxnSp>
        <p:nvCxnSpPr>
          <p:cNvPr id="203" name="Google Shape;203;p24"/>
          <p:cNvCxnSpPr/>
          <p:nvPr/>
        </p:nvCxnSpPr>
        <p:spPr>
          <a:xfrm>
            <a:off x="9920400" y="0"/>
            <a:ext cx="0" cy="2283133"/>
          </a:xfrm>
          <a:prstGeom prst="straightConnector1">
            <a:avLst/>
          </a:prstGeom>
          <a:noFill/>
          <a:ln w="76200" cap="flat" cmpd="sng">
            <a:solidFill>
              <a:schemeClr val="lt1"/>
            </a:solidFill>
            <a:prstDash val="solid"/>
            <a:miter lim="800000"/>
            <a:headEnd type="none" w="sm" len="sm"/>
            <a:tailEnd type="none" w="sm" len="sm"/>
          </a:ln>
        </p:spPr>
      </p:cxnSp>
      <p:pic>
        <p:nvPicPr>
          <p:cNvPr id="204" name="Google Shape;204;p24" descr="A picture containing plate, drawing, room&#10;&#10;Description automatically generated"/>
          <p:cNvPicPr preferRelativeResize="0"/>
          <p:nvPr/>
        </p:nvPicPr>
        <p:blipFill rotWithShape="1">
          <a:blip r:embed="rId5">
            <a:alphaModFix/>
          </a:blip>
          <a:srcRect/>
          <a:stretch/>
        </p:blipFill>
        <p:spPr>
          <a:xfrm>
            <a:off x="991531" y="870149"/>
            <a:ext cx="1826580" cy="651775"/>
          </a:xfrm>
          <a:prstGeom prst="rect">
            <a:avLst/>
          </a:prstGeom>
          <a:noFill/>
          <a:ln>
            <a:noFill/>
          </a:ln>
        </p:spPr>
      </p:pic>
      <p:sp>
        <p:nvSpPr>
          <p:cNvPr id="205" name="Google Shape;205;p24"/>
          <p:cNvSpPr/>
          <p:nvPr/>
        </p:nvSpPr>
        <p:spPr>
          <a:xfrm>
            <a:off x="-1"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6" name="Google Shape;206;p24"/>
          <p:cNvSpPr txBox="1">
            <a:spLocks noGrp="1"/>
          </p:cNvSpPr>
          <p:nvPr>
            <p:ph type="subTitle" idx="1"/>
          </p:nvPr>
        </p:nvSpPr>
        <p:spPr>
          <a:xfrm>
            <a:off x="853440" y="5020799"/>
            <a:ext cx="5974080" cy="1183322"/>
          </a:xfrm>
          <a:prstGeom prst="rect">
            <a:avLst/>
          </a:prstGeom>
          <a:noFill/>
          <a:ln>
            <a:noFill/>
          </a:ln>
        </p:spPr>
        <p:txBody>
          <a:bodyPr spcFirstLastPara="1" wrap="square" lIns="91425" tIns="45700" rIns="91425" bIns="45700" anchor="t" anchorCtr="0">
            <a:noAutofit/>
          </a:bodyPr>
          <a:lstStyle>
            <a:lvl1pPr lvl="0" algn="l">
              <a:lnSpc>
                <a:spcPct val="106250"/>
              </a:lnSpc>
              <a:spcBef>
                <a:spcPts val="1000"/>
              </a:spcBef>
              <a:spcAft>
                <a:spcPts val="0"/>
              </a:spcAft>
              <a:buClr>
                <a:srgbClr val="00ACDC"/>
              </a:buClr>
              <a:buSzPts val="3200"/>
              <a:buNone/>
              <a:defRPr sz="3200" b="0" i="0">
                <a:solidFill>
                  <a:srgbClr val="00ACDC"/>
                </a:solidFill>
                <a:latin typeface="Gill Sans"/>
                <a:ea typeface="Gill Sans"/>
                <a:cs typeface="Gill Sans"/>
                <a:sym typeface="Gill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7" name="Google Shape;207;p24"/>
          <p:cNvSpPr txBox="1">
            <a:spLocks noGrp="1"/>
          </p:cNvSpPr>
          <p:nvPr>
            <p:ph type="body" idx="2"/>
          </p:nvPr>
        </p:nvSpPr>
        <p:spPr>
          <a:xfrm>
            <a:off x="854075" y="1664799"/>
            <a:ext cx="5973445" cy="3133725"/>
          </a:xfrm>
          <a:prstGeom prst="rect">
            <a:avLst/>
          </a:prstGeom>
          <a:noFill/>
          <a:ln>
            <a:noFill/>
          </a:ln>
        </p:spPr>
        <p:txBody>
          <a:bodyPr spcFirstLastPara="1" wrap="square" lIns="91425" tIns="45700" rIns="91425" bIns="45700" anchor="b" anchorCtr="0">
            <a:noAutofit/>
          </a:bodyPr>
          <a:lstStyle>
            <a:lvl1pPr marL="457200" lvl="0" indent="-228600" algn="l">
              <a:lnSpc>
                <a:spcPct val="97222"/>
              </a:lnSpc>
              <a:spcBef>
                <a:spcPts val="1000"/>
              </a:spcBef>
              <a:spcAft>
                <a:spcPts val="0"/>
              </a:spcAft>
              <a:buClr>
                <a:srgbClr val="007EB9"/>
              </a:buClr>
              <a:buSzPts val="7200"/>
              <a:buNone/>
              <a:defRPr sz="7200" b="1" i="0">
                <a:solidFill>
                  <a:srgbClr val="007EB9"/>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8" name="Google Shape;208;p24"/>
          <p:cNvSpPr txBox="1">
            <a:spLocks noGrp="1"/>
          </p:cNvSpPr>
          <p:nvPr>
            <p:ph type="body" idx="3"/>
          </p:nvPr>
        </p:nvSpPr>
        <p:spPr>
          <a:xfrm>
            <a:off x="853440" y="6280150"/>
            <a:ext cx="5422900"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9" name="Google Shape;209;p24"/>
          <p:cNvSpPr txBox="1"/>
          <p:nvPr/>
        </p:nvSpPr>
        <p:spPr>
          <a:xfrm>
            <a:off x="8296507" y="6253607"/>
            <a:ext cx="3042053"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LEH Title Left / 3 Images Right [farm]">
  <p:cSld name="LEH Title Left / 3 Images Right [farm]">
    <p:spTree>
      <p:nvGrpSpPr>
        <p:cNvPr id="1" name="Shape 210"/>
        <p:cNvGrpSpPr/>
        <p:nvPr/>
      </p:nvGrpSpPr>
      <p:grpSpPr>
        <a:xfrm>
          <a:off x="0" y="0"/>
          <a:ext cx="0" cy="0"/>
          <a:chOff x="0" y="0"/>
          <a:chExt cx="0" cy="0"/>
        </a:xfrm>
      </p:grpSpPr>
      <p:pic>
        <p:nvPicPr>
          <p:cNvPr id="211" name="Google Shape;211;p25"/>
          <p:cNvPicPr preferRelativeResize="0"/>
          <p:nvPr/>
        </p:nvPicPr>
        <p:blipFill rotWithShape="1">
          <a:blip r:embed="rId2">
            <a:alphaModFix/>
          </a:blip>
          <a:srcRect/>
          <a:stretch/>
        </p:blipFill>
        <p:spPr>
          <a:xfrm>
            <a:off x="9920400" y="0"/>
            <a:ext cx="2271600" cy="2274520"/>
          </a:xfrm>
          <a:prstGeom prst="rect">
            <a:avLst/>
          </a:prstGeom>
          <a:noFill/>
          <a:ln>
            <a:noFill/>
          </a:ln>
        </p:spPr>
      </p:pic>
      <p:pic>
        <p:nvPicPr>
          <p:cNvPr id="212" name="Google Shape;212;p25"/>
          <p:cNvPicPr preferRelativeResize="0"/>
          <p:nvPr/>
        </p:nvPicPr>
        <p:blipFill rotWithShape="1">
          <a:blip r:embed="rId3">
            <a:alphaModFix/>
          </a:blip>
          <a:srcRect/>
          <a:stretch/>
        </p:blipFill>
        <p:spPr>
          <a:xfrm>
            <a:off x="7612223" y="0"/>
            <a:ext cx="2295649" cy="2280265"/>
          </a:xfrm>
          <a:prstGeom prst="rect">
            <a:avLst/>
          </a:prstGeom>
          <a:noFill/>
          <a:ln>
            <a:noFill/>
          </a:ln>
        </p:spPr>
      </p:pic>
      <p:pic>
        <p:nvPicPr>
          <p:cNvPr id="213" name="Google Shape;213;p25"/>
          <p:cNvPicPr preferRelativeResize="0"/>
          <p:nvPr/>
        </p:nvPicPr>
        <p:blipFill rotWithShape="1">
          <a:blip r:embed="rId4">
            <a:alphaModFix/>
          </a:blip>
          <a:srcRect/>
          <a:stretch/>
        </p:blipFill>
        <p:spPr>
          <a:xfrm>
            <a:off x="7612225" y="2280265"/>
            <a:ext cx="4579774" cy="3845150"/>
          </a:xfrm>
          <a:prstGeom prst="rect">
            <a:avLst/>
          </a:prstGeom>
          <a:noFill/>
          <a:ln>
            <a:noFill/>
          </a:ln>
        </p:spPr>
      </p:pic>
      <p:cxnSp>
        <p:nvCxnSpPr>
          <p:cNvPr id="214" name="Google Shape;214;p25"/>
          <p:cNvCxnSpPr/>
          <p:nvPr/>
        </p:nvCxnSpPr>
        <p:spPr>
          <a:xfrm>
            <a:off x="7612225" y="2286000"/>
            <a:ext cx="4579775" cy="0"/>
          </a:xfrm>
          <a:prstGeom prst="straightConnector1">
            <a:avLst/>
          </a:prstGeom>
          <a:noFill/>
          <a:ln w="76200" cap="flat" cmpd="sng">
            <a:solidFill>
              <a:schemeClr val="lt1"/>
            </a:solidFill>
            <a:prstDash val="solid"/>
            <a:miter lim="800000"/>
            <a:headEnd type="none" w="sm" len="sm"/>
            <a:tailEnd type="none" w="sm" len="sm"/>
          </a:ln>
        </p:spPr>
      </p:cxnSp>
      <p:cxnSp>
        <p:nvCxnSpPr>
          <p:cNvPr id="215" name="Google Shape;215;p25"/>
          <p:cNvCxnSpPr/>
          <p:nvPr/>
        </p:nvCxnSpPr>
        <p:spPr>
          <a:xfrm>
            <a:off x="9920400" y="0"/>
            <a:ext cx="0" cy="2283133"/>
          </a:xfrm>
          <a:prstGeom prst="straightConnector1">
            <a:avLst/>
          </a:prstGeom>
          <a:noFill/>
          <a:ln w="76200" cap="flat" cmpd="sng">
            <a:solidFill>
              <a:schemeClr val="lt1"/>
            </a:solidFill>
            <a:prstDash val="solid"/>
            <a:miter lim="800000"/>
            <a:headEnd type="none" w="sm" len="sm"/>
            <a:tailEnd type="none" w="sm" len="sm"/>
          </a:ln>
        </p:spPr>
      </p:cxnSp>
      <p:pic>
        <p:nvPicPr>
          <p:cNvPr id="216" name="Google Shape;216;p25" descr="A picture containing plate, drawing, room&#10;&#10;Description automatically generated"/>
          <p:cNvPicPr preferRelativeResize="0"/>
          <p:nvPr/>
        </p:nvPicPr>
        <p:blipFill rotWithShape="1">
          <a:blip r:embed="rId5">
            <a:alphaModFix/>
          </a:blip>
          <a:srcRect/>
          <a:stretch/>
        </p:blipFill>
        <p:spPr>
          <a:xfrm>
            <a:off x="991531" y="870149"/>
            <a:ext cx="1826580" cy="651775"/>
          </a:xfrm>
          <a:prstGeom prst="rect">
            <a:avLst/>
          </a:prstGeom>
          <a:noFill/>
          <a:ln>
            <a:noFill/>
          </a:ln>
        </p:spPr>
      </p:pic>
      <p:sp>
        <p:nvSpPr>
          <p:cNvPr id="217" name="Google Shape;217;p25"/>
          <p:cNvSpPr/>
          <p:nvPr/>
        </p:nvSpPr>
        <p:spPr>
          <a:xfrm>
            <a:off x="-1"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8" name="Google Shape;218;p25"/>
          <p:cNvSpPr txBox="1">
            <a:spLocks noGrp="1"/>
          </p:cNvSpPr>
          <p:nvPr>
            <p:ph type="subTitle" idx="1"/>
          </p:nvPr>
        </p:nvSpPr>
        <p:spPr>
          <a:xfrm>
            <a:off x="853440" y="5020799"/>
            <a:ext cx="5974080" cy="1183322"/>
          </a:xfrm>
          <a:prstGeom prst="rect">
            <a:avLst/>
          </a:prstGeom>
          <a:noFill/>
          <a:ln>
            <a:noFill/>
          </a:ln>
        </p:spPr>
        <p:txBody>
          <a:bodyPr spcFirstLastPara="1" wrap="square" lIns="91425" tIns="45700" rIns="91425" bIns="45700" anchor="t" anchorCtr="0">
            <a:noAutofit/>
          </a:bodyPr>
          <a:lstStyle>
            <a:lvl1pPr lvl="0" algn="l">
              <a:lnSpc>
                <a:spcPct val="106250"/>
              </a:lnSpc>
              <a:spcBef>
                <a:spcPts val="1000"/>
              </a:spcBef>
              <a:spcAft>
                <a:spcPts val="0"/>
              </a:spcAft>
              <a:buClr>
                <a:srgbClr val="00ACDC"/>
              </a:buClr>
              <a:buSzPts val="3200"/>
              <a:buNone/>
              <a:defRPr sz="3200" b="0" i="0">
                <a:solidFill>
                  <a:srgbClr val="00ACDC"/>
                </a:solidFill>
                <a:latin typeface="Gill Sans"/>
                <a:ea typeface="Gill Sans"/>
                <a:cs typeface="Gill Sans"/>
                <a:sym typeface="Gill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19" name="Google Shape;219;p25"/>
          <p:cNvSpPr txBox="1">
            <a:spLocks noGrp="1"/>
          </p:cNvSpPr>
          <p:nvPr>
            <p:ph type="body" idx="2"/>
          </p:nvPr>
        </p:nvSpPr>
        <p:spPr>
          <a:xfrm>
            <a:off x="854075" y="1664799"/>
            <a:ext cx="5973445" cy="3133725"/>
          </a:xfrm>
          <a:prstGeom prst="rect">
            <a:avLst/>
          </a:prstGeom>
          <a:noFill/>
          <a:ln>
            <a:noFill/>
          </a:ln>
        </p:spPr>
        <p:txBody>
          <a:bodyPr spcFirstLastPara="1" wrap="square" lIns="91425" tIns="45700" rIns="91425" bIns="45700" anchor="b" anchorCtr="0">
            <a:noAutofit/>
          </a:bodyPr>
          <a:lstStyle>
            <a:lvl1pPr marL="457200" lvl="0" indent="-228600" algn="l">
              <a:lnSpc>
                <a:spcPct val="97222"/>
              </a:lnSpc>
              <a:spcBef>
                <a:spcPts val="1000"/>
              </a:spcBef>
              <a:spcAft>
                <a:spcPts val="0"/>
              </a:spcAft>
              <a:buClr>
                <a:srgbClr val="007EB9"/>
              </a:buClr>
              <a:buSzPts val="7200"/>
              <a:buNone/>
              <a:defRPr sz="7200" b="1" i="0">
                <a:solidFill>
                  <a:srgbClr val="007EB9"/>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0" name="Google Shape;220;p25"/>
          <p:cNvSpPr txBox="1">
            <a:spLocks noGrp="1"/>
          </p:cNvSpPr>
          <p:nvPr>
            <p:ph type="body" idx="3"/>
          </p:nvPr>
        </p:nvSpPr>
        <p:spPr>
          <a:xfrm>
            <a:off x="853440" y="6280150"/>
            <a:ext cx="5422900"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1" name="Google Shape;221;p25"/>
          <p:cNvSpPr txBox="1"/>
          <p:nvPr/>
        </p:nvSpPr>
        <p:spPr>
          <a:xfrm>
            <a:off x="8296507" y="6253607"/>
            <a:ext cx="3042053"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LEH Title Left / 3 Images Right [food]">
  <p:cSld name="LEH Title Left / 3 Images Right [food]">
    <p:spTree>
      <p:nvGrpSpPr>
        <p:cNvPr id="1" name="Shape 222"/>
        <p:cNvGrpSpPr/>
        <p:nvPr/>
      </p:nvGrpSpPr>
      <p:grpSpPr>
        <a:xfrm>
          <a:off x="0" y="0"/>
          <a:ext cx="0" cy="0"/>
          <a:chOff x="0" y="0"/>
          <a:chExt cx="0" cy="0"/>
        </a:xfrm>
      </p:grpSpPr>
      <p:pic>
        <p:nvPicPr>
          <p:cNvPr id="223" name="Google Shape;223;p26"/>
          <p:cNvPicPr preferRelativeResize="0"/>
          <p:nvPr/>
        </p:nvPicPr>
        <p:blipFill rotWithShape="1">
          <a:blip r:embed="rId2">
            <a:alphaModFix/>
          </a:blip>
          <a:srcRect/>
          <a:stretch/>
        </p:blipFill>
        <p:spPr>
          <a:xfrm>
            <a:off x="9920398" y="0"/>
            <a:ext cx="2271602" cy="2283132"/>
          </a:xfrm>
          <a:prstGeom prst="rect">
            <a:avLst/>
          </a:prstGeom>
          <a:noFill/>
          <a:ln>
            <a:noFill/>
          </a:ln>
        </p:spPr>
      </p:pic>
      <p:pic>
        <p:nvPicPr>
          <p:cNvPr id="224" name="Google Shape;224;p26"/>
          <p:cNvPicPr preferRelativeResize="0"/>
          <p:nvPr/>
        </p:nvPicPr>
        <p:blipFill rotWithShape="1">
          <a:blip r:embed="rId3">
            <a:alphaModFix/>
          </a:blip>
          <a:srcRect/>
          <a:stretch/>
        </p:blipFill>
        <p:spPr>
          <a:xfrm>
            <a:off x="7612222" y="1"/>
            <a:ext cx="2308176" cy="2280262"/>
          </a:xfrm>
          <a:prstGeom prst="rect">
            <a:avLst/>
          </a:prstGeom>
          <a:noFill/>
          <a:ln>
            <a:noFill/>
          </a:ln>
        </p:spPr>
      </p:pic>
      <p:pic>
        <p:nvPicPr>
          <p:cNvPr id="225" name="Google Shape;225;p26"/>
          <p:cNvPicPr preferRelativeResize="0"/>
          <p:nvPr/>
        </p:nvPicPr>
        <p:blipFill rotWithShape="1">
          <a:blip r:embed="rId4">
            <a:alphaModFix/>
          </a:blip>
          <a:srcRect/>
          <a:stretch/>
        </p:blipFill>
        <p:spPr>
          <a:xfrm>
            <a:off x="7612223" y="2283132"/>
            <a:ext cx="4579777" cy="3839414"/>
          </a:xfrm>
          <a:prstGeom prst="rect">
            <a:avLst/>
          </a:prstGeom>
          <a:noFill/>
          <a:ln>
            <a:noFill/>
          </a:ln>
        </p:spPr>
      </p:pic>
      <p:cxnSp>
        <p:nvCxnSpPr>
          <p:cNvPr id="226" name="Google Shape;226;p26"/>
          <p:cNvCxnSpPr/>
          <p:nvPr/>
        </p:nvCxnSpPr>
        <p:spPr>
          <a:xfrm>
            <a:off x="7612225" y="2286000"/>
            <a:ext cx="4579775" cy="0"/>
          </a:xfrm>
          <a:prstGeom prst="straightConnector1">
            <a:avLst/>
          </a:prstGeom>
          <a:noFill/>
          <a:ln w="76200" cap="flat" cmpd="sng">
            <a:solidFill>
              <a:schemeClr val="lt1"/>
            </a:solidFill>
            <a:prstDash val="solid"/>
            <a:miter lim="800000"/>
            <a:headEnd type="none" w="sm" len="sm"/>
            <a:tailEnd type="none" w="sm" len="sm"/>
          </a:ln>
        </p:spPr>
      </p:cxnSp>
      <p:cxnSp>
        <p:nvCxnSpPr>
          <p:cNvPr id="227" name="Google Shape;227;p26"/>
          <p:cNvCxnSpPr/>
          <p:nvPr/>
        </p:nvCxnSpPr>
        <p:spPr>
          <a:xfrm>
            <a:off x="9920400" y="0"/>
            <a:ext cx="0" cy="2283133"/>
          </a:xfrm>
          <a:prstGeom prst="straightConnector1">
            <a:avLst/>
          </a:prstGeom>
          <a:noFill/>
          <a:ln w="76200" cap="flat" cmpd="sng">
            <a:solidFill>
              <a:schemeClr val="lt1"/>
            </a:solidFill>
            <a:prstDash val="solid"/>
            <a:miter lim="800000"/>
            <a:headEnd type="none" w="sm" len="sm"/>
            <a:tailEnd type="none" w="sm" len="sm"/>
          </a:ln>
        </p:spPr>
      </p:cxnSp>
      <p:sp>
        <p:nvSpPr>
          <p:cNvPr id="228" name="Google Shape;228;p26"/>
          <p:cNvSpPr/>
          <p:nvPr/>
        </p:nvSpPr>
        <p:spPr>
          <a:xfrm>
            <a:off x="-1"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29" name="Google Shape;229;p26" descr="A picture containing plate, drawing, room&#10;&#10;Description automatically generated"/>
          <p:cNvPicPr preferRelativeResize="0"/>
          <p:nvPr/>
        </p:nvPicPr>
        <p:blipFill rotWithShape="1">
          <a:blip r:embed="rId5">
            <a:alphaModFix/>
          </a:blip>
          <a:srcRect/>
          <a:stretch/>
        </p:blipFill>
        <p:spPr>
          <a:xfrm>
            <a:off x="991531" y="870149"/>
            <a:ext cx="1826580" cy="651775"/>
          </a:xfrm>
          <a:prstGeom prst="rect">
            <a:avLst/>
          </a:prstGeom>
          <a:noFill/>
          <a:ln>
            <a:noFill/>
          </a:ln>
        </p:spPr>
      </p:pic>
      <p:sp>
        <p:nvSpPr>
          <p:cNvPr id="230" name="Google Shape;230;p26"/>
          <p:cNvSpPr txBox="1">
            <a:spLocks noGrp="1"/>
          </p:cNvSpPr>
          <p:nvPr>
            <p:ph type="subTitle" idx="1"/>
          </p:nvPr>
        </p:nvSpPr>
        <p:spPr>
          <a:xfrm>
            <a:off x="853440" y="5020799"/>
            <a:ext cx="5974080" cy="1183322"/>
          </a:xfrm>
          <a:prstGeom prst="rect">
            <a:avLst/>
          </a:prstGeom>
          <a:noFill/>
          <a:ln>
            <a:noFill/>
          </a:ln>
        </p:spPr>
        <p:txBody>
          <a:bodyPr spcFirstLastPara="1" wrap="square" lIns="91425" tIns="45700" rIns="91425" bIns="45700" anchor="t" anchorCtr="0">
            <a:noAutofit/>
          </a:bodyPr>
          <a:lstStyle>
            <a:lvl1pPr lvl="0" algn="l">
              <a:lnSpc>
                <a:spcPct val="106250"/>
              </a:lnSpc>
              <a:spcBef>
                <a:spcPts val="1000"/>
              </a:spcBef>
              <a:spcAft>
                <a:spcPts val="0"/>
              </a:spcAft>
              <a:buClr>
                <a:srgbClr val="00ACDC"/>
              </a:buClr>
              <a:buSzPts val="3200"/>
              <a:buNone/>
              <a:defRPr sz="3200" b="0" i="0">
                <a:solidFill>
                  <a:srgbClr val="00ACDC"/>
                </a:solidFill>
                <a:latin typeface="Gill Sans"/>
                <a:ea typeface="Gill Sans"/>
                <a:cs typeface="Gill Sans"/>
                <a:sym typeface="Gill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31" name="Google Shape;231;p26"/>
          <p:cNvSpPr txBox="1">
            <a:spLocks noGrp="1"/>
          </p:cNvSpPr>
          <p:nvPr>
            <p:ph type="body" idx="2"/>
          </p:nvPr>
        </p:nvSpPr>
        <p:spPr>
          <a:xfrm>
            <a:off x="854075" y="1664799"/>
            <a:ext cx="5973445" cy="3133725"/>
          </a:xfrm>
          <a:prstGeom prst="rect">
            <a:avLst/>
          </a:prstGeom>
          <a:noFill/>
          <a:ln>
            <a:noFill/>
          </a:ln>
        </p:spPr>
        <p:txBody>
          <a:bodyPr spcFirstLastPara="1" wrap="square" lIns="91425" tIns="45700" rIns="91425" bIns="45700" anchor="b" anchorCtr="0">
            <a:noAutofit/>
          </a:bodyPr>
          <a:lstStyle>
            <a:lvl1pPr marL="457200" lvl="0" indent="-228600" algn="l">
              <a:lnSpc>
                <a:spcPct val="97222"/>
              </a:lnSpc>
              <a:spcBef>
                <a:spcPts val="1000"/>
              </a:spcBef>
              <a:spcAft>
                <a:spcPts val="0"/>
              </a:spcAft>
              <a:buClr>
                <a:srgbClr val="007EB9"/>
              </a:buClr>
              <a:buSzPts val="7200"/>
              <a:buNone/>
              <a:defRPr sz="7200" b="1" i="0">
                <a:solidFill>
                  <a:srgbClr val="007EB9"/>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2" name="Google Shape;232;p26"/>
          <p:cNvSpPr txBox="1">
            <a:spLocks noGrp="1"/>
          </p:cNvSpPr>
          <p:nvPr>
            <p:ph type="body" idx="3"/>
          </p:nvPr>
        </p:nvSpPr>
        <p:spPr>
          <a:xfrm>
            <a:off x="853440" y="6280150"/>
            <a:ext cx="5422900"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3" name="Google Shape;233;p26"/>
          <p:cNvSpPr txBox="1"/>
          <p:nvPr/>
        </p:nvSpPr>
        <p:spPr>
          <a:xfrm>
            <a:off x="8296507" y="6253607"/>
            <a:ext cx="3042053"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CC Title Left / 1 Image Right [insert photos]">
  <p:cSld name="DCC Title Left / 1 Image Right [insert photos]">
    <p:spTree>
      <p:nvGrpSpPr>
        <p:cNvPr id="1" name="Shape 234"/>
        <p:cNvGrpSpPr/>
        <p:nvPr/>
      </p:nvGrpSpPr>
      <p:grpSpPr>
        <a:xfrm>
          <a:off x="0" y="0"/>
          <a:ext cx="0" cy="0"/>
          <a:chOff x="0" y="0"/>
          <a:chExt cx="0" cy="0"/>
        </a:xfrm>
      </p:grpSpPr>
      <p:sp>
        <p:nvSpPr>
          <p:cNvPr id="235" name="Google Shape;235;p27"/>
          <p:cNvSpPr>
            <a:spLocks noGrp="1"/>
          </p:cNvSpPr>
          <p:nvPr>
            <p:ph type="pic" idx="2"/>
          </p:nvPr>
        </p:nvSpPr>
        <p:spPr>
          <a:xfrm>
            <a:off x="7612063" y="0"/>
            <a:ext cx="4579937" cy="612541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6" name="Google Shape;236;p27"/>
          <p:cNvSpPr txBox="1">
            <a:spLocks noGrp="1"/>
          </p:cNvSpPr>
          <p:nvPr>
            <p:ph type="subTitle" idx="1"/>
          </p:nvPr>
        </p:nvSpPr>
        <p:spPr>
          <a:xfrm>
            <a:off x="853440" y="5020799"/>
            <a:ext cx="5974080" cy="1183322"/>
          </a:xfrm>
          <a:prstGeom prst="rect">
            <a:avLst/>
          </a:prstGeom>
          <a:noFill/>
          <a:ln>
            <a:noFill/>
          </a:ln>
        </p:spPr>
        <p:txBody>
          <a:bodyPr spcFirstLastPara="1" wrap="square" lIns="91425" tIns="45700" rIns="91425" bIns="45700" anchor="t" anchorCtr="0">
            <a:noAutofit/>
          </a:bodyPr>
          <a:lstStyle>
            <a:lvl1pPr lvl="0" algn="l">
              <a:lnSpc>
                <a:spcPct val="106250"/>
              </a:lnSpc>
              <a:spcBef>
                <a:spcPts val="1000"/>
              </a:spcBef>
              <a:spcAft>
                <a:spcPts val="0"/>
              </a:spcAft>
              <a:buClr>
                <a:srgbClr val="00ACDC"/>
              </a:buClr>
              <a:buSzPts val="3200"/>
              <a:buNone/>
              <a:defRPr sz="3200" b="0" i="0">
                <a:solidFill>
                  <a:srgbClr val="00ACDC"/>
                </a:solidFill>
                <a:latin typeface="Gill Sans"/>
                <a:ea typeface="Gill Sans"/>
                <a:cs typeface="Gill Sans"/>
                <a:sym typeface="Gill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37" name="Google Shape;237;p27"/>
          <p:cNvSpPr txBox="1">
            <a:spLocks noGrp="1"/>
          </p:cNvSpPr>
          <p:nvPr>
            <p:ph type="body" idx="3"/>
          </p:nvPr>
        </p:nvSpPr>
        <p:spPr>
          <a:xfrm>
            <a:off x="854075" y="1664799"/>
            <a:ext cx="5973445" cy="3133725"/>
          </a:xfrm>
          <a:prstGeom prst="rect">
            <a:avLst/>
          </a:prstGeom>
          <a:noFill/>
          <a:ln>
            <a:noFill/>
          </a:ln>
        </p:spPr>
        <p:txBody>
          <a:bodyPr spcFirstLastPara="1" wrap="square" lIns="91425" tIns="45700" rIns="91425" bIns="45700" anchor="b" anchorCtr="0">
            <a:noAutofit/>
          </a:bodyPr>
          <a:lstStyle>
            <a:lvl1pPr marL="457200" lvl="0" indent="-228600" algn="l">
              <a:lnSpc>
                <a:spcPct val="97222"/>
              </a:lnSpc>
              <a:spcBef>
                <a:spcPts val="1000"/>
              </a:spcBef>
              <a:spcAft>
                <a:spcPts val="0"/>
              </a:spcAft>
              <a:buClr>
                <a:srgbClr val="007EB9"/>
              </a:buClr>
              <a:buSzPts val="7200"/>
              <a:buNone/>
              <a:defRPr sz="7200" b="1" i="0">
                <a:solidFill>
                  <a:srgbClr val="007EB9"/>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8" name="Google Shape;238;p27"/>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9" name="Google Shape;239;p27"/>
          <p:cNvSpPr txBox="1">
            <a:spLocks noGrp="1"/>
          </p:cNvSpPr>
          <p:nvPr>
            <p:ph type="body" idx="4"/>
          </p:nvPr>
        </p:nvSpPr>
        <p:spPr>
          <a:xfrm>
            <a:off x="853440" y="6280150"/>
            <a:ext cx="5422900"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40" name="Google Shape;240;p27" descr="A close up of a logo&#10;&#10;Description automatically generated"/>
          <p:cNvPicPr preferRelativeResize="0"/>
          <p:nvPr/>
        </p:nvPicPr>
        <p:blipFill rotWithShape="1">
          <a:blip r:embed="rId2">
            <a:alphaModFix/>
          </a:blip>
          <a:srcRect/>
          <a:stretch/>
        </p:blipFill>
        <p:spPr>
          <a:xfrm>
            <a:off x="980617" y="429271"/>
            <a:ext cx="1848407" cy="1016624"/>
          </a:xfrm>
          <a:prstGeom prst="rect">
            <a:avLst/>
          </a:prstGeom>
          <a:noFill/>
          <a:ln>
            <a:noFill/>
          </a:ln>
        </p:spPr>
      </p:pic>
      <p:sp>
        <p:nvSpPr>
          <p:cNvPr id="241" name="Google Shape;241;p27"/>
          <p:cNvSpPr txBox="1"/>
          <p:nvPr/>
        </p:nvSpPr>
        <p:spPr>
          <a:xfrm>
            <a:off x="8296507" y="6253607"/>
            <a:ext cx="3042053"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CC Title Left / 2 Images Right [insert photos]">
  <p:cSld name="DCC Title Left / 2 Images Right [insert photos]">
    <p:spTree>
      <p:nvGrpSpPr>
        <p:cNvPr id="1" name="Shape 242"/>
        <p:cNvGrpSpPr/>
        <p:nvPr/>
      </p:nvGrpSpPr>
      <p:grpSpPr>
        <a:xfrm>
          <a:off x="0" y="0"/>
          <a:ext cx="0" cy="0"/>
          <a:chOff x="0" y="0"/>
          <a:chExt cx="0" cy="0"/>
        </a:xfrm>
      </p:grpSpPr>
      <p:sp>
        <p:nvSpPr>
          <p:cNvPr id="243" name="Google Shape;243;p28"/>
          <p:cNvSpPr>
            <a:spLocks noGrp="1"/>
          </p:cNvSpPr>
          <p:nvPr>
            <p:ph type="pic" idx="2"/>
          </p:nvPr>
        </p:nvSpPr>
        <p:spPr>
          <a:xfrm>
            <a:off x="7612063" y="2310064"/>
            <a:ext cx="4579937" cy="382183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4" name="Google Shape;244;p28"/>
          <p:cNvSpPr>
            <a:spLocks noGrp="1"/>
          </p:cNvSpPr>
          <p:nvPr>
            <p:ph type="pic" idx="3"/>
          </p:nvPr>
        </p:nvSpPr>
        <p:spPr>
          <a:xfrm>
            <a:off x="7612064" y="0"/>
            <a:ext cx="4579936" cy="222824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245" name="Google Shape;245;p28"/>
          <p:cNvCxnSpPr/>
          <p:nvPr/>
        </p:nvCxnSpPr>
        <p:spPr>
          <a:xfrm>
            <a:off x="7612225" y="2271561"/>
            <a:ext cx="4579775" cy="0"/>
          </a:xfrm>
          <a:prstGeom prst="straightConnector1">
            <a:avLst/>
          </a:prstGeom>
          <a:noFill/>
          <a:ln w="76200" cap="flat" cmpd="sng">
            <a:solidFill>
              <a:schemeClr val="lt1"/>
            </a:solidFill>
            <a:prstDash val="solid"/>
            <a:miter lim="800000"/>
            <a:headEnd type="none" w="sm" len="sm"/>
            <a:tailEnd type="none" w="sm" len="sm"/>
          </a:ln>
        </p:spPr>
      </p:cxnSp>
      <p:sp>
        <p:nvSpPr>
          <p:cNvPr id="246" name="Google Shape;246;p28"/>
          <p:cNvSpPr/>
          <p:nvPr/>
        </p:nvSpPr>
        <p:spPr>
          <a:xfrm>
            <a:off x="-1"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7" name="Google Shape;247;p28"/>
          <p:cNvSpPr txBox="1">
            <a:spLocks noGrp="1"/>
          </p:cNvSpPr>
          <p:nvPr>
            <p:ph type="subTitle" idx="1"/>
          </p:nvPr>
        </p:nvSpPr>
        <p:spPr>
          <a:xfrm>
            <a:off x="853440" y="5020799"/>
            <a:ext cx="5974080" cy="1183322"/>
          </a:xfrm>
          <a:prstGeom prst="rect">
            <a:avLst/>
          </a:prstGeom>
          <a:noFill/>
          <a:ln>
            <a:noFill/>
          </a:ln>
        </p:spPr>
        <p:txBody>
          <a:bodyPr spcFirstLastPara="1" wrap="square" lIns="91425" tIns="45700" rIns="91425" bIns="45700" anchor="t" anchorCtr="0">
            <a:noAutofit/>
          </a:bodyPr>
          <a:lstStyle>
            <a:lvl1pPr lvl="0" algn="l">
              <a:lnSpc>
                <a:spcPct val="106250"/>
              </a:lnSpc>
              <a:spcBef>
                <a:spcPts val="1000"/>
              </a:spcBef>
              <a:spcAft>
                <a:spcPts val="0"/>
              </a:spcAft>
              <a:buClr>
                <a:srgbClr val="00ACDC"/>
              </a:buClr>
              <a:buSzPts val="3200"/>
              <a:buNone/>
              <a:defRPr sz="3200" b="0" i="0">
                <a:solidFill>
                  <a:srgbClr val="00ACDC"/>
                </a:solidFill>
                <a:latin typeface="Gill Sans"/>
                <a:ea typeface="Gill Sans"/>
                <a:cs typeface="Gill Sans"/>
                <a:sym typeface="Gill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8" name="Google Shape;248;p28"/>
          <p:cNvSpPr txBox="1">
            <a:spLocks noGrp="1"/>
          </p:cNvSpPr>
          <p:nvPr>
            <p:ph type="body" idx="4"/>
          </p:nvPr>
        </p:nvSpPr>
        <p:spPr>
          <a:xfrm>
            <a:off x="854075" y="1664799"/>
            <a:ext cx="5973445" cy="3133725"/>
          </a:xfrm>
          <a:prstGeom prst="rect">
            <a:avLst/>
          </a:prstGeom>
          <a:noFill/>
          <a:ln>
            <a:noFill/>
          </a:ln>
        </p:spPr>
        <p:txBody>
          <a:bodyPr spcFirstLastPara="1" wrap="square" lIns="91425" tIns="45700" rIns="91425" bIns="45700" anchor="b" anchorCtr="0">
            <a:noAutofit/>
          </a:bodyPr>
          <a:lstStyle>
            <a:lvl1pPr marL="457200" lvl="0" indent="-228600" algn="l">
              <a:lnSpc>
                <a:spcPct val="97222"/>
              </a:lnSpc>
              <a:spcBef>
                <a:spcPts val="1000"/>
              </a:spcBef>
              <a:spcAft>
                <a:spcPts val="0"/>
              </a:spcAft>
              <a:buClr>
                <a:srgbClr val="007EB9"/>
              </a:buClr>
              <a:buSzPts val="7200"/>
              <a:buNone/>
              <a:defRPr sz="7200" b="1" i="0">
                <a:solidFill>
                  <a:srgbClr val="007EB9"/>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 name="Google Shape;249;p28"/>
          <p:cNvSpPr txBox="1">
            <a:spLocks noGrp="1"/>
          </p:cNvSpPr>
          <p:nvPr>
            <p:ph type="body" idx="5"/>
          </p:nvPr>
        </p:nvSpPr>
        <p:spPr>
          <a:xfrm>
            <a:off x="853440" y="6280150"/>
            <a:ext cx="5422900"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0" name="Google Shape;250;p28"/>
          <p:cNvSpPr txBox="1"/>
          <p:nvPr/>
        </p:nvSpPr>
        <p:spPr>
          <a:xfrm>
            <a:off x="8296507" y="6253607"/>
            <a:ext cx="3042053"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pic>
        <p:nvPicPr>
          <p:cNvPr id="251" name="Google Shape;251;p28" descr="A close up of a logo&#10;&#10;Description automatically generated"/>
          <p:cNvPicPr preferRelativeResize="0"/>
          <p:nvPr/>
        </p:nvPicPr>
        <p:blipFill rotWithShape="1">
          <a:blip r:embed="rId2">
            <a:alphaModFix/>
          </a:blip>
          <a:srcRect/>
          <a:stretch/>
        </p:blipFill>
        <p:spPr>
          <a:xfrm>
            <a:off x="980617" y="429271"/>
            <a:ext cx="1848407" cy="1016624"/>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CC Title Left / 3 Images Right [insert photos]">
  <p:cSld name="DCC Title Left / 3 Images Right [insert photos]">
    <p:spTree>
      <p:nvGrpSpPr>
        <p:cNvPr id="1" name="Shape 252"/>
        <p:cNvGrpSpPr/>
        <p:nvPr/>
      </p:nvGrpSpPr>
      <p:grpSpPr>
        <a:xfrm>
          <a:off x="0" y="0"/>
          <a:ext cx="0" cy="0"/>
          <a:chOff x="0" y="0"/>
          <a:chExt cx="0" cy="0"/>
        </a:xfrm>
      </p:grpSpPr>
      <p:sp>
        <p:nvSpPr>
          <p:cNvPr id="253" name="Google Shape;253;p29"/>
          <p:cNvSpPr>
            <a:spLocks noGrp="1"/>
          </p:cNvSpPr>
          <p:nvPr>
            <p:ph type="pic" idx="2"/>
          </p:nvPr>
        </p:nvSpPr>
        <p:spPr>
          <a:xfrm>
            <a:off x="7612063" y="2310064"/>
            <a:ext cx="4579937" cy="382183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4" name="Google Shape;254;p29"/>
          <p:cNvSpPr>
            <a:spLocks noGrp="1"/>
          </p:cNvSpPr>
          <p:nvPr>
            <p:ph type="pic" idx="3"/>
          </p:nvPr>
        </p:nvSpPr>
        <p:spPr>
          <a:xfrm>
            <a:off x="9962146" y="0"/>
            <a:ext cx="2229853" cy="222824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5" name="Google Shape;255;p29"/>
          <p:cNvSpPr>
            <a:spLocks noGrp="1"/>
          </p:cNvSpPr>
          <p:nvPr>
            <p:ph type="pic" idx="4"/>
          </p:nvPr>
        </p:nvSpPr>
        <p:spPr>
          <a:xfrm>
            <a:off x="7612064" y="0"/>
            <a:ext cx="2266592" cy="222824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256" name="Google Shape;256;p29"/>
          <p:cNvCxnSpPr/>
          <p:nvPr/>
        </p:nvCxnSpPr>
        <p:spPr>
          <a:xfrm>
            <a:off x="7612225" y="2271561"/>
            <a:ext cx="4579775" cy="0"/>
          </a:xfrm>
          <a:prstGeom prst="straightConnector1">
            <a:avLst/>
          </a:prstGeom>
          <a:noFill/>
          <a:ln w="76200" cap="flat" cmpd="sng">
            <a:solidFill>
              <a:schemeClr val="lt1"/>
            </a:solidFill>
            <a:prstDash val="solid"/>
            <a:miter lim="800000"/>
            <a:headEnd type="none" w="sm" len="sm"/>
            <a:tailEnd type="none" w="sm" len="sm"/>
          </a:ln>
        </p:spPr>
      </p:cxnSp>
      <p:cxnSp>
        <p:nvCxnSpPr>
          <p:cNvPr id="257" name="Google Shape;257;p29"/>
          <p:cNvCxnSpPr/>
          <p:nvPr/>
        </p:nvCxnSpPr>
        <p:spPr>
          <a:xfrm>
            <a:off x="9925213" y="0"/>
            <a:ext cx="0" cy="2283133"/>
          </a:xfrm>
          <a:prstGeom prst="straightConnector1">
            <a:avLst/>
          </a:prstGeom>
          <a:noFill/>
          <a:ln w="76200" cap="flat" cmpd="sng">
            <a:solidFill>
              <a:schemeClr val="lt1"/>
            </a:solidFill>
            <a:prstDash val="solid"/>
            <a:miter lim="800000"/>
            <a:headEnd type="none" w="sm" len="sm"/>
            <a:tailEnd type="none" w="sm" len="sm"/>
          </a:ln>
        </p:spPr>
      </p:cxnSp>
      <p:sp>
        <p:nvSpPr>
          <p:cNvPr id="258" name="Google Shape;258;p29"/>
          <p:cNvSpPr/>
          <p:nvPr/>
        </p:nvSpPr>
        <p:spPr>
          <a:xfrm>
            <a:off x="-1"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9" name="Google Shape;259;p29"/>
          <p:cNvSpPr txBox="1">
            <a:spLocks noGrp="1"/>
          </p:cNvSpPr>
          <p:nvPr>
            <p:ph type="subTitle" idx="1"/>
          </p:nvPr>
        </p:nvSpPr>
        <p:spPr>
          <a:xfrm>
            <a:off x="853440" y="5020799"/>
            <a:ext cx="5974080" cy="1183322"/>
          </a:xfrm>
          <a:prstGeom prst="rect">
            <a:avLst/>
          </a:prstGeom>
          <a:noFill/>
          <a:ln>
            <a:noFill/>
          </a:ln>
        </p:spPr>
        <p:txBody>
          <a:bodyPr spcFirstLastPara="1" wrap="square" lIns="91425" tIns="45700" rIns="91425" bIns="45700" anchor="t" anchorCtr="0">
            <a:noAutofit/>
          </a:bodyPr>
          <a:lstStyle>
            <a:lvl1pPr lvl="0" algn="l">
              <a:lnSpc>
                <a:spcPct val="106250"/>
              </a:lnSpc>
              <a:spcBef>
                <a:spcPts val="1000"/>
              </a:spcBef>
              <a:spcAft>
                <a:spcPts val="0"/>
              </a:spcAft>
              <a:buClr>
                <a:srgbClr val="00ACDC"/>
              </a:buClr>
              <a:buSzPts val="3200"/>
              <a:buNone/>
              <a:defRPr sz="3200" b="0" i="0">
                <a:solidFill>
                  <a:srgbClr val="00ACDC"/>
                </a:solidFill>
                <a:latin typeface="Gill Sans"/>
                <a:ea typeface="Gill Sans"/>
                <a:cs typeface="Gill Sans"/>
                <a:sym typeface="Gill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60" name="Google Shape;260;p29"/>
          <p:cNvSpPr txBox="1">
            <a:spLocks noGrp="1"/>
          </p:cNvSpPr>
          <p:nvPr>
            <p:ph type="body" idx="5"/>
          </p:nvPr>
        </p:nvSpPr>
        <p:spPr>
          <a:xfrm>
            <a:off x="854075" y="1664799"/>
            <a:ext cx="5973445" cy="3133725"/>
          </a:xfrm>
          <a:prstGeom prst="rect">
            <a:avLst/>
          </a:prstGeom>
          <a:noFill/>
          <a:ln>
            <a:noFill/>
          </a:ln>
        </p:spPr>
        <p:txBody>
          <a:bodyPr spcFirstLastPara="1" wrap="square" lIns="91425" tIns="45700" rIns="91425" bIns="45700" anchor="b" anchorCtr="0">
            <a:noAutofit/>
          </a:bodyPr>
          <a:lstStyle>
            <a:lvl1pPr marL="457200" lvl="0" indent="-228600" algn="l">
              <a:lnSpc>
                <a:spcPct val="97222"/>
              </a:lnSpc>
              <a:spcBef>
                <a:spcPts val="1000"/>
              </a:spcBef>
              <a:spcAft>
                <a:spcPts val="0"/>
              </a:spcAft>
              <a:buClr>
                <a:srgbClr val="007EB9"/>
              </a:buClr>
              <a:buSzPts val="7200"/>
              <a:buNone/>
              <a:defRPr sz="7200" b="1" i="0">
                <a:solidFill>
                  <a:srgbClr val="007EB9"/>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1" name="Google Shape;261;p29"/>
          <p:cNvSpPr txBox="1">
            <a:spLocks noGrp="1"/>
          </p:cNvSpPr>
          <p:nvPr>
            <p:ph type="body" idx="6"/>
          </p:nvPr>
        </p:nvSpPr>
        <p:spPr>
          <a:xfrm>
            <a:off x="853440" y="6280150"/>
            <a:ext cx="5422900"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2" name="Google Shape;262;p29"/>
          <p:cNvSpPr txBox="1"/>
          <p:nvPr/>
        </p:nvSpPr>
        <p:spPr>
          <a:xfrm>
            <a:off x="8296507" y="6253607"/>
            <a:ext cx="3042053"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pic>
        <p:nvPicPr>
          <p:cNvPr id="263" name="Google Shape;263;p29" descr="A close up of a logo&#10;&#10;Description automatically generated"/>
          <p:cNvPicPr preferRelativeResize="0"/>
          <p:nvPr/>
        </p:nvPicPr>
        <p:blipFill rotWithShape="1">
          <a:blip r:embed="rId2">
            <a:alphaModFix/>
          </a:blip>
          <a:srcRect/>
          <a:stretch/>
        </p:blipFill>
        <p:spPr>
          <a:xfrm>
            <a:off x="980617" y="429271"/>
            <a:ext cx="1848407" cy="1016624"/>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CC Title Left / 3 Images Right [kids]">
  <p:cSld name="DCC Title Left / 3 Images Right [kids]">
    <p:spTree>
      <p:nvGrpSpPr>
        <p:cNvPr id="1" name="Shape 264"/>
        <p:cNvGrpSpPr/>
        <p:nvPr/>
      </p:nvGrpSpPr>
      <p:grpSpPr>
        <a:xfrm>
          <a:off x="0" y="0"/>
          <a:ext cx="0" cy="0"/>
          <a:chOff x="0" y="0"/>
          <a:chExt cx="0" cy="0"/>
        </a:xfrm>
      </p:grpSpPr>
      <p:pic>
        <p:nvPicPr>
          <p:cNvPr id="265" name="Google Shape;265;p30"/>
          <p:cNvPicPr preferRelativeResize="0"/>
          <p:nvPr/>
        </p:nvPicPr>
        <p:blipFill rotWithShape="1">
          <a:blip r:embed="rId2">
            <a:alphaModFix/>
          </a:blip>
          <a:srcRect/>
          <a:stretch/>
        </p:blipFill>
        <p:spPr>
          <a:xfrm>
            <a:off x="7612223" y="0"/>
            <a:ext cx="2308174" cy="2286000"/>
          </a:xfrm>
          <a:prstGeom prst="rect">
            <a:avLst/>
          </a:prstGeom>
          <a:noFill/>
          <a:ln>
            <a:noFill/>
          </a:ln>
        </p:spPr>
      </p:pic>
      <p:pic>
        <p:nvPicPr>
          <p:cNvPr id="266" name="Google Shape;266;p30"/>
          <p:cNvPicPr preferRelativeResize="0"/>
          <p:nvPr/>
        </p:nvPicPr>
        <p:blipFill rotWithShape="1">
          <a:blip r:embed="rId3">
            <a:alphaModFix/>
          </a:blip>
          <a:srcRect/>
          <a:stretch/>
        </p:blipFill>
        <p:spPr>
          <a:xfrm>
            <a:off x="9920398" y="0"/>
            <a:ext cx="2271601" cy="2283132"/>
          </a:xfrm>
          <a:prstGeom prst="rect">
            <a:avLst/>
          </a:prstGeom>
          <a:noFill/>
          <a:ln>
            <a:noFill/>
          </a:ln>
        </p:spPr>
      </p:pic>
      <p:pic>
        <p:nvPicPr>
          <p:cNvPr id="267" name="Google Shape;267;p30"/>
          <p:cNvPicPr preferRelativeResize="0"/>
          <p:nvPr/>
        </p:nvPicPr>
        <p:blipFill rotWithShape="1">
          <a:blip r:embed="rId4">
            <a:alphaModFix/>
          </a:blip>
          <a:srcRect/>
          <a:stretch/>
        </p:blipFill>
        <p:spPr>
          <a:xfrm>
            <a:off x="7612224" y="2261484"/>
            <a:ext cx="4579776" cy="3882710"/>
          </a:xfrm>
          <a:prstGeom prst="rect">
            <a:avLst/>
          </a:prstGeom>
          <a:noFill/>
          <a:ln>
            <a:noFill/>
          </a:ln>
        </p:spPr>
      </p:pic>
      <p:cxnSp>
        <p:nvCxnSpPr>
          <p:cNvPr id="268" name="Google Shape;268;p30"/>
          <p:cNvCxnSpPr/>
          <p:nvPr/>
        </p:nvCxnSpPr>
        <p:spPr>
          <a:xfrm>
            <a:off x="7612225" y="2286000"/>
            <a:ext cx="4579775" cy="0"/>
          </a:xfrm>
          <a:prstGeom prst="straightConnector1">
            <a:avLst/>
          </a:prstGeom>
          <a:noFill/>
          <a:ln w="76200" cap="flat" cmpd="sng">
            <a:solidFill>
              <a:schemeClr val="lt1"/>
            </a:solidFill>
            <a:prstDash val="solid"/>
            <a:miter lim="800000"/>
            <a:headEnd type="none" w="sm" len="sm"/>
            <a:tailEnd type="none" w="sm" len="sm"/>
          </a:ln>
        </p:spPr>
      </p:cxnSp>
      <p:cxnSp>
        <p:nvCxnSpPr>
          <p:cNvPr id="269" name="Google Shape;269;p30"/>
          <p:cNvCxnSpPr/>
          <p:nvPr/>
        </p:nvCxnSpPr>
        <p:spPr>
          <a:xfrm>
            <a:off x="9920400" y="0"/>
            <a:ext cx="0" cy="2283133"/>
          </a:xfrm>
          <a:prstGeom prst="straightConnector1">
            <a:avLst/>
          </a:prstGeom>
          <a:noFill/>
          <a:ln w="76200" cap="flat" cmpd="sng">
            <a:solidFill>
              <a:schemeClr val="lt1"/>
            </a:solidFill>
            <a:prstDash val="solid"/>
            <a:miter lim="800000"/>
            <a:headEnd type="none" w="sm" len="sm"/>
            <a:tailEnd type="none" w="sm" len="sm"/>
          </a:ln>
        </p:spPr>
      </p:cxnSp>
      <p:sp>
        <p:nvSpPr>
          <p:cNvPr id="270" name="Google Shape;270;p30"/>
          <p:cNvSpPr/>
          <p:nvPr/>
        </p:nvSpPr>
        <p:spPr>
          <a:xfrm>
            <a:off x="-1"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1" name="Google Shape;271;p30"/>
          <p:cNvSpPr txBox="1">
            <a:spLocks noGrp="1"/>
          </p:cNvSpPr>
          <p:nvPr>
            <p:ph type="subTitle" idx="1"/>
          </p:nvPr>
        </p:nvSpPr>
        <p:spPr>
          <a:xfrm>
            <a:off x="853440" y="5020799"/>
            <a:ext cx="5974080" cy="1183322"/>
          </a:xfrm>
          <a:prstGeom prst="rect">
            <a:avLst/>
          </a:prstGeom>
          <a:noFill/>
          <a:ln>
            <a:noFill/>
          </a:ln>
        </p:spPr>
        <p:txBody>
          <a:bodyPr spcFirstLastPara="1" wrap="square" lIns="91425" tIns="45700" rIns="91425" bIns="45700" anchor="t" anchorCtr="0">
            <a:noAutofit/>
          </a:bodyPr>
          <a:lstStyle>
            <a:lvl1pPr lvl="0" algn="l">
              <a:lnSpc>
                <a:spcPct val="106250"/>
              </a:lnSpc>
              <a:spcBef>
                <a:spcPts val="1000"/>
              </a:spcBef>
              <a:spcAft>
                <a:spcPts val="0"/>
              </a:spcAft>
              <a:buClr>
                <a:srgbClr val="00ACDC"/>
              </a:buClr>
              <a:buSzPts val="3200"/>
              <a:buNone/>
              <a:defRPr sz="3200" b="0" i="0">
                <a:solidFill>
                  <a:srgbClr val="00ACDC"/>
                </a:solidFill>
                <a:latin typeface="Gill Sans"/>
                <a:ea typeface="Gill Sans"/>
                <a:cs typeface="Gill Sans"/>
                <a:sym typeface="Gill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72" name="Google Shape;272;p30"/>
          <p:cNvSpPr txBox="1">
            <a:spLocks noGrp="1"/>
          </p:cNvSpPr>
          <p:nvPr>
            <p:ph type="body" idx="2"/>
          </p:nvPr>
        </p:nvSpPr>
        <p:spPr>
          <a:xfrm>
            <a:off x="854075" y="1664799"/>
            <a:ext cx="5973445" cy="3133725"/>
          </a:xfrm>
          <a:prstGeom prst="rect">
            <a:avLst/>
          </a:prstGeom>
          <a:noFill/>
          <a:ln>
            <a:noFill/>
          </a:ln>
        </p:spPr>
        <p:txBody>
          <a:bodyPr spcFirstLastPara="1" wrap="square" lIns="91425" tIns="45700" rIns="91425" bIns="45700" anchor="b" anchorCtr="0">
            <a:noAutofit/>
          </a:bodyPr>
          <a:lstStyle>
            <a:lvl1pPr marL="457200" lvl="0" indent="-228600" algn="l">
              <a:lnSpc>
                <a:spcPct val="97222"/>
              </a:lnSpc>
              <a:spcBef>
                <a:spcPts val="1000"/>
              </a:spcBef>
              <a:spcAft>
                <a:spcPts val="0"/>
              </a:spcAft>
              <a:buClr>
                <a:srgbClr val="007EB9"/>
              </a:buClr>
              <a:buSzPts val="7200"/>
              <a:buNone/>
              <a:defRPr sz="7200" b="1" i="0">
                <a:solidFill>
                  <a:srgbClr val="007EB9"/>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3" name="Google Shape;273;p30"/>
          <p:cNvSpPr txBox="1">
            <a:spLocks noGrp="1"/>
          </p:cNvSpPr>
          <p:nvPr>
            <p:ph type="body" idx="3"/>
          </p:nvPr>
        </p:nvSpPr>
        <p:spPr>
          <a:xfrm>
            <a:off x="853440" y="6280150"/>
            <a:ext cx="5422900"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4" name="Google Shape;274;p30"/>
          <p:cNvSpPr txBox="1"/>
          <p:nvPr/>
        </p:nvSpPr>
        <p:spPr>
          <a:xfrm>
            <a:off x="8296507" y="6253607"/>
            <a:ext cx="3042053"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pic>
        <p:nvPicPr>
          <p:cNvPr id="275" name="Google Shape;275;p30" descr="A close up of a logo&#10;&#10;Description automatically generated"/>
          <p:cNvPicPr preferRelativeResize="0"/>
          <p:nvPr/>
        </p:nvPicPr>
        <p:blipFill rotWithShape="1">
          <a:blip r:embed="rId5">
            <a:alphaModFix/>
          </a:blip>
          <a:srcRect/>
          <a:stretch/>
        </p:blipFill>
        <p:spPr>
          <a:xfrm>
            <a:off x="980617" y="429271"/>
            <a:ext cx="1848407" cy="101662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CC Title Left / 3 Images Right [farm]">
  <p:cSld name="DCC Title Left / 3 Images Right [farm]">
    <p:spTree>
      <p:nvGrpSpPr>
        <p:cNvPr id="1" name="Shape 276"/>
        <p:cNvGrpSpPr/>
        <p:nvPr/>
      </p:nvGrpSpPr>
      <p:grpSpPr>
        <a:xfrm>
          <a:off x="0" y="0"/>
          <a:ext cx="0" cy="0"/>
          <a:chOff x="0" y="0"/>
          <a:chExt cx="0" cy="0"/>
        </a:xfrm>
      </p:grpSpPr>
      <p:pic>
        <p:nvPicPr>
          <p:cNvPr id="277" name="Google Shape;277;p31"/>
          <p:cNvPicPr preferRelativeResize="0"/>
          <p:nvPr/>
        </p:nvPicPr>
        <p:blipFill rotWithShape="1">
          <a:blip r:embed="rId2">
            <a:alphaModFix/>
          </a:blip>
          <a:srcRect/>
          <a:stretch/>
        </p:blipFill>
        <p:spPr>
          <a:xfrm>
            <a:off x="9920400" y="0"/>
            <a:ext cx="2271600" cy="2274520"/>
          </a:xfrm>
          <a:prstGeom prst="rect">
            <a:avLst/>
          </a:prstGeom>
          <a:noFill/>
          <a:ln>
            <a:noFill/>
          </a:ln>
        </p:spPr>
      </p:pic>
      <p:pic>
        <p:nvPicPr>
          <p:cNvPr id="278" name="Google Shape;278;p31"/>
          <p:cNvPicPr preferRelativeResize="0"/>
          <p:nvPr/>
        </p:nvPicPr>
        <p:blipFill rotWithShape="1">
          <a:blip r:embed="rId3">
            <a:alphaModFix/>
          </a:blip>
          <a:srcRect/>
          <a:stretch/>
        </p:blipFill>
        <p:spPr>
          <a:xfrm>
            <a:off x="7612223" y="0"/>
            <a:ext cx="2295649" cy="2280265"/>
          </a:xfrm>
          <a:prstGeom prst="rect">
            <a:avLst/>
          </a:prstGeom>
          <a:noFill/>
          <a:ln>
            <a:noFill/>
          </a:ln>
        </p:spPr>
      </p:pic>
      <p:pic>
        <p:nvPicPr>
          <p:cNvPr id="279" name="Google Shape;279;p31"/>
          <p:cNvPicPr preferRelativeResize="0"/>
          <p:nvPr/>
        </p:nvPicPr>
        <p:blipFill rotWithShape="1">
          <a:blip r:embed="rId4">
            <a:alphaModFix/>
          </a:blip>
          <a:srcRect/>
          <a:stretch/>
        </p:blipFill>
        <p:spPr>
          <a:xfrm>
            <a:off x="7612225" y="2280265"/>
            <a:ext cx="4579774" cy="3845150"/>
          </a:xfrm>
          <a:prstGeom prst="rect">
            <a:avLst/>
          </a:prstGeom>
          <a:noFill/>
          <a:ln>
            <a:noFill/>
          </a:ln>
        </p:spPr>
      </p:pic>
      <p:cxnSp>
        <p:nvCxnSpPr>
          <p:cNvPr id="280" name="Google Shape;280;p31"/>
          <p:cNvCxnSpPr/>
          <p:nvPr/>
        </p:nvCxnSpPr>
        <p:spPr>
          <a:xfrm>
            <a:off x="7612225" y="2286000"/>
            <a:ext cx="4579775" cy="0"/>
          </a:xfrm>
          <a:prstGeom prst="straightConnector1">
            <a:avLst/>
          </a:prstGeom>
          <a:noFill/>
          <a:ln w="76200" cap="flat" cmpd="sng">
            <a:solidFill>
              <a:schemeClr val="lt1"/>
            </a:solidFill>
            <a:prstDash val="solid"/>
            <a:miter lim="800000"/>
            <a:headEnd type="none" w="sm" len="sm"/>
            <a:tailEnd type="none" w="sm" len="sm"/>
          </a:ln>
        </p:spPr>
      </p:cxnSp>
      <p:cxnSp>
        <p:nvCxnSpPr>
          <p:cNvPr id="281" name="Google Shape;281;p31"/>
          <p:cNvCxnSpPr/>
          <p:nvPr/>
        </p:nvCxnSpPr>
        <p:spPr>
          <a:xfrm>
            <a:off x="9920400" y="0"/>
            <a:ext cx="0" cy="2283133"/>
          </a:xfrm>
          <a:prstGeom prst="straightConnector1">
            <a:avLst/>
          </a:prstGeom>
          <a:noFill/>
          <a:ln w="76200" cap="flat" cmpd="sng">
            <a:solidFill>
              <a:schemeClr val="lt1"/>
            </a:solidFill>
            <a:prstDash val="solid"/>
            <a:miter lim="800000"/>
            <a:headEnd type="none" w="sm" len="sm"/>
            <a:tailEnd type="none" w="sm" len="sm"/>
          </a:ln>
        </p:spPr>
      </p:cxnSp>
      <p:sp>
        <p:nvSpPr>
          <p:cNvPr id="282" name="Google Shape;282;p31"/>
          <p:cNvSpPr/>
          <p:nvPr/>
        </p:nvSpPr>
        <p:spPr>
          <a:xfrm>
            <a:off x="-1"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3" name="Google Shape;283;p31"/>
          <p:cNvSpPr txBox="1">
            <a:spLocks noGrp="1"/>
          </p:cNvSpPr>
          <p:nvPr>
            <p:ph type="subTitle" idx="1"/>
          </p:nvPr>
        </p:nvSpPr>
        <p:spPr>
          <a:xfrm>
            <a:off x="853440" y="5020799"/>
            <a:ext cx="5974080" cy="1183322"/>
          </a:xfrm>
          <a:prstGeom prst="rect">
            <a:avLst/>
          </a:prstGeom>
          <a:noFill/>
          <a:ln>
            <a:noFill/>
          </a:ln>
        </p:spPr>
        <p:txBody>
          <a:bodyPr spcFirstLastPara="1" wrap="square" lIns="91425" tIns="45700" rIns="91425" bIns="45700" anchor="t" anchorCtr="0">
            <a:noAutofit/>
          </a:bodyPr>
          <a:lstStyle>
            <a:lvl1pPr lvl="0" algn="l">
              <a:lnSpc>
                <a:spcPct val="106250"/>
              </a:lnSpc>
              <a:spcBef>
                <a:spcPts val="1000"/>
              </a:spcBef>
              <a:spcAft>
                <a:spcPts val="0"/>
              </a:spcAft>
              <a:buClr>
                <a:srgbClr val="00ACDC"/>
              </a:buClr>
              <a:buSzPts val="3200"/>
              <a:buNone/>
              <a:defRPr sz="3200" b="0" i="0">
                <a:solidFill>
                  <a:srgbClr val="00ACDC"/>
                </a:solidFill>
                <a:latin typeface="Gill Sans"/>
                <a:ea typeface="Gill Sans"/>
                <a:cs typeface="Gill Sans"/>
                <a:sym typeface="Gill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84" name="Google Shape;284;p31"/>
          <p:cNvSpPr txBox="1">
            <a:spLocks noGrp="1"/>
          </p:cNvSpPr>
          <p:nvPr>
            <p:ph type="body" idx="2"/>
          </p:nvPr>
        </p:nvSpPr>
        <p:spPr>
          <a:xfrm>
            <a:off x="854075" y="1664799"/>
            <a:ext cx="5973445" cy="3133725"/>
          </a:xfrm>
          <a:prstGeom prst="rect">
            <a:avLst/>
          </a:prstGeom>
          <a:noFill/>
          <a:ln>
            <a:noFill/>
          </a:ln>
        </p:spPr>
        <p:txBody>
          <a:bodyPr spcFirstLastPara="1" wrap="square" lIns="91425" tIns="45700" rIns="91425" bIns="45700" anchor="b" anchorCtr="0">
            <a:noAutofit/>
          </a:bodyPr>
          <a:lstStyle>
            <a:lvl1pPr marL="457200" lvl="0" indent="-228600" algn="l">
              <a:lnSpc>
                <a:spcPct val="97222"/>
              </a:lnSpc>
              <a:spcBef>
                <a:spcPts val="1000"/>
              </a:spcBef>
              <a:spcAft>
                <a:spcPts val="0"/>
              </a:spcAft>
              <a:buClr>
                <a:srgbClr val="007EB9"/>
              </a:buClr>
              <a:buSzPts val="7200"/>
              <a:buNone/>
              <a:defRPr sz="7200" b="1" i="0">
                <a:solidFill>
                  <a:srgbClr val="007EB9"/>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5" name="Google Shape;285;p31"/>
          <p:cNvSpPr txBox="1">
            <a:spLocks noGrp="1"/>
          </p:cNvSpPr>
          <p:nvPr>
            <p:ph type="body" idx="3"/>
          </p:nvPr>
        </p:nvSpPr>
        <p:spPr>
          <a:xfrm>
            <a:off x="853440" y="6280150"/>
            <a:ext cx="5422900"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6" name="Google Shape;286;p31"/>
          <p:cNvSpPr txBox="1"/>
          <p:nvPr/>
        </p:nvSpPr>
        <p:spPr>
          <a:xfrm>
            <a:off x="8296507" y="6253607"/>
            <a:ext cx="3042053"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pic>
        <p:nvPicPr>
          <p:cNvPr id="287" name="Google Shape;287;p31" descr="A close up of a logo&#10;&#10;Description automatically generated"/>
          <p:cNvPicPr preferRelativeResize="0"/>
          <p:nvPr/>
        </p:nvPicPr>
        <p:blipFill rotWithShape="1">
          <a:blip r:embed="rId5">
            <a:alphaModFix/>
          </a:blip>
          <a:srcRect/>
          <a:stretch/>
        </p:blipFill>
        <p:spPr>
          <a:xfrm>
            <a:off x="980617" y="429271"/>
            <a:ext cx="1848407" cy="101662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DCC Title Left / 3 Images Right [food]">
  <p:cSld name="DCC Title Left / 3 Images Right [food]">
    <p:spTree>
      <p:nvGrpSpPr>
        <p:cNvPr id="1" name="Shape 288"/>
        <p:cNvGrpSpPr/>
        <p:nvPr/>
      </p:nvGrpSpPr>
      <p:grpSpPr>
        <a:xfrm>
          <a:off x="0" y="0"/>
          <a:ext cx="0" cy="0"/>
          <a:chOff x="0" y="0"/>
          <a:chExt cx="0" cy="0"/>
        </a:xfrm>
      </p:grpSpPr>
      <p:pic>
        <p:nvPicPr>
          <p:cNvPr id="289" name="Google Shape;289;p32"/>
          <p:cNvPicPr preferRelativeResize="0"/>
          <p:nvPr/>
        </p:nvPicPr>
        <p:blipFill rotWithShape="1">
          <a:blip r:embed="rId2">
            <a:alphaModFix/>
          </a:blip>
          <a:srcRect/>
          <a:stretch/>
        </p:blipFill>
        <p:spPr>
          <a:xfrm>
            <a:off x="9920398" y="0"/>
            <a:ext cx="2271602" cy="2283132"/>
          </a:xfrm>
          <a:prstGeom prst="rect">
            <a:avLst/>
          </a:prstGeom>
          <a:noFill/>
          <a:ln>
            <a:noFill/>
          </a:ln>
        </p:spPr>
      </p:pic>
      <p:pic>
        <p:nvPicPr>
          <p:cNvPr id="290" name="Google Shape;290;p32"/>
          <p:cNvPicPr preferRelativeResize="0"/>
          <p:nvPr/>
        </p:nvPicPr>
        <p:blipFill rotWithShape="1">
          <a:blip r:embed="rId3">
            <a:alphaModFix/>
          </a:blip>
          <a:srcRect/>
          <a:stretch/>
        </p:blipFill>
        <p:spPr>
          <a:xfrm>
            <a:off x="7612222" y="1"/>
            <a:ext cx="2308176" cy="2280262"/>
          </a:xfrm>
          <a:prstGeom prst="rect">
            <a:avLst/>
          </a:prstGeom>
          <a:noFill/>
          <a:ln>
            <a:noFill/>
          </a:ln>
        </p:spPr>
      </p:pic>
      <p:pic>
        <p:nvPicPr>
          <p:cNvPr id="291" name="Google Shape;291;p32"/>
          <p:cNvPicPr preferRelativeResize="0"/>
          <p:nvPr/>
        </p:nvPicPr>
        <p:blipFill rotWithShape="1">
          <a:blip r:embed="rId4">
            <a:alphaModFix/>
          </a:blip>
          <a:srcRect/>
          <a:stretch/>
        </p:blipFill>
        <p:spPr>
          <a:xfrm>
            <a:off x="7612223" y="2283132"/>
            <a:ext cx="4579777" cy="3839414"/>
          </a:xfrm>
          <a:prstGeom prst="rect">
            <a:avLst/>
          </a:prstGeom>
          <a:noFill/>
          <a:ln>
            <a:noFill/>
          </a:ln>
        </p:spPr>
      </p:pic>
      <p:cxnSp>
        <p:nvCxnSpPr>
          <p:cNvPr id="292" name="Google Shape;292;p32"/>
          <p:cNvCxnSpPr/>
          <p:nvPr/>
        </p:nvCxnSpPr>
        <p:spPr>
          <a:xfrm>
            <a:off x="7612225" y="2286000"/>
            <a:ext cx="4579775" cy="0"/>
          </a:xfrm>
          <a:prstGeom prst="straightConnector1">
            <a:avLst/>
          </a:prstGeom>
          <a:noFill/>
          <a:ln w="76200" cap="flat" cmpd="sng">
            <a:solidFill>
              <a:schemeClr val="lt1"/>
            </a:solidFill>
            <a:prstDash val="solid"/>
            <a:miter lim="800000"/>
            <a:headEnd type="none" w="sm" len="sm"/>
            <a:tailEnd type="none" w="sm" len="sm"/>
          </a:ln>
        </p:spPr>
      </p:cxnSp>
      <p:cxnSp>
        <p:nvCxnSpPr>
          <p:cNvPr id="293" name="Google Shape;293;p32"/>
          <p:cNvCxnSpPr/>
          <p:nvPr/>
        </p:nvCxnSpPr>
        <p:spPr>
          <a:xfrm>
            <a:off x="9920400" y="0"/>
            <a:ext cx="0" cy="2283133"/>
          </a:xfrm>
          <a:prstGeom prst="straightConnector1">
            <a:avLst/>
          </a:prstGeom>
          <a:noFill/>
          <a:ln w="76200" cap="flat" cmpd="sng">
            <a:solidFill>
              <a:schemeClr val="lt1"/>
            </a:solidFill>
            <a:prstDash val="solid"/>
            <a:miter lim="800000"/>
            <a:headEnd type="none" w="sm" len="sm"/>
            <a:tailEnd type="none" w="sm" len="sm"/>
          </a:ln>
        </p:spPr>
      </p:cxnSp>
      <p:sp>
        <p:nvSpPr>
          <p:cNvPr id="294" name="Google Shape;294;p32"/>
          <p:cNvSpPr/>
          <p:nvPr/>
        </p:nvSpPr>
        <p:spPr>
          <a:xfrm>
            <a:off x="-1"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5" name="Google Shape;295;p32"/>
          <p:cNvSpPr txBox="1">
            <a:spLocks noGrp="1"/>
          </p:cNvSpPr>
          <p:nvPr>
            <p:ph type="subTitle" idx="1"/>
          </p:nvPr>
        </p:nvSpPr>
        <p:spPr>
          <a:xfrm>
            <a:off x="853440" y="5020799"/>
            <a:ext cx="5974080" cy="1183322"/>
          </a:xfrm>
          <a:prstGeom prst="rect">
            <a:avLst/>
          </a:prstGeom>
          <a:noFill/>
          <a:ln>
            <a:noFill/>
          </a:ln>
        </p:spPr>
        <p:txBody>
          <a:bodyPr spcFirstLastPara="1" wrap="square" lIns="91425" tIns="45700" rIns="91425" bIns="45700" anchor="t" anchorCtr="0">
            <a:noAutofit/>
          </a:bodyPr>
          <a:lstStyle>
            <a:lvl1pPr lvl="0" algn="l">
              <a:lnSpc>
                <a:spcPct val="106250"/>
              </a:lnSpc>
              <a:spcBef>
                <a:spcPts val="1000"/>
              </a:spcBef>
              <a:spcAft>
                <a:spcPts val="0"/>
              </a:spcAft>
              <a:buClr>
                <a:srgbClr val="00ACDC"/>
              </a:buClr>
              <a:buSzPts val="3200"/>
              <a:buNone/>
              <a:defRPr sz="3200" b="0" i="0">
                <a:solidFill>
                  <a:srgbClr val="00ACDC"/>
                </a:solidFill>
                <a:latin typeface="Gill Sans"/>
                <a:ea typeface="Gill Sans"/>
                <a:cs typeface="Gill Sans"/>
                <a:sym typeface="Gill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6" name="Google Shape;296;p32"/>
          <p:cNvSpPr txBox="1">
            <a:spLocks noGrp="1"/>
          </p:cNvSpPr>
          <p:nvPr>
            <p:ph type="body" idx="2"/>
          </p:nvPr>
        </p:nvSpPr>
        <p:spPr>
          <a:xfrm>
            <a:off x="854075" y="1664799"/>
            <a:ext cx="5973445" cy="3133725"/>
          </a:xfrm>
          <a:prstGeom prst="rect">
            <a:avLst/>
          </a:prstGeom>
          <a:noFill/>
          <a:ln>
            <a:noFill/>
          </a:ln>
        </p:spPr>
        <p:txBody>
          <a:bodyPr spcFirstLastPara="1" wrap="square" lIns="91425" tIns="45700" rIns="91425" bIns="45700" anchor="b" anchorCtr="0">
            <a:noAutofit/>
          </a:bodyPr>
          <a:lstStyle>
            <a:lvl1pPr marL="457200" lvl="0" indent="-228600" algn="l">
              <a:lnSpc>
                <a:spcPct val="97222"/>
              </a:lnSpc>
              <a:spcBef>
                <a:spcPts val="1000"/>
              </a:spcBef>
              <a:spcAft>
                <a:spcPts val="0"/>
              </a:spcAft>
              <a:buClr>
                <a:srgbClr val="007EB9"/>
              </a:buClr>
              <a:buSzPts val="7200"/>
              <a:buNone/>
              <a:defRPr sz="7200" b="1" i="0">
                <a:solidFill>
                  <a:srgbClr val="007EB9"/>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7" name="Google Shape;297;p32"/>
          <p:cNvSpPr txBox="1">
            <a:spLocks noGrp="1"/>
          </p:cNvSpPr>
          <p:nvPr>
            <p:ph type="body" idx="3"/>
          </p:nvPr>
        </p:nvSpPr>
        <p:spPr>
          <a:xfrm>
            <a:off x="853440" y="6280150"/>
            <a:ext cx="5422900"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8" name="Google Shape;298;p32"/>
          <p:cNvSpPr txBox="1"/>
          <p:nvPr/>
        </p:nvSpPr>
        <p:spPr>
          <a:xfrm>
            <a:off x="8296507" y="6253607"/>
            <a:ext cx="3042053"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pic>
        <p:nvPicPr>
          <p:cNvPr id="299" name="Google Shape;299;p32" descr="A close up of a logo&#10;&#10;Description automatically generated"/>
          <p:cNvPicPr preferRelativeResize="0"/>
          <p:nvPr/>
        </p:nvPicPr>
        <p:blipFill rotWithShape="1">
          <a:blip r:embed="rId5">
            <a:alphaModFix/>
          </a:blip>
          <a:srcRect/>
          <a:stretch/>
        </p:blipFill>
        <p:spPr>
          <a:xfrm>
            <a:off x="980617" y="429271"/>
            <a:ext cx="1848407" cy="101662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LEH Light Blue Title">
  <p:cSld name="LEH Light Blue Title">
    <p:spTree>
      <p:nvGrpSpPr>
        <p:cNvPr id="1" name="Shape 39"/>
        <p:cNvGrpSpPr/>
        <p:nvPr/>
      </p:nvGrpSpPr>
      <p:grpSpPr>
        <a:xfrm>
          <a:off x="0" y="0"/>
          <a:ext cx="0" cy="0"/>
          <a:chOff x="0" y="0"/>
          <a:chExt cx="0" cy="0"/>
        </a:xfrm>
      </p:grpSpPr>
      <p:sp>
        <p:nvSpPr>
          <p:cNvPr id="40" name="Google Shape;40;p5"/>
          <p:cNvSpPr/>
          <p:nvPr/>
        </p:nvSpPr>
        <p:spPr>
          <a:xfrm>
            <a:off x="0" y="6412"/>
            <a:ext cx="12192000" cy="6137274"/>
          </a:xfrm>
          <a:prstGeom prst="rect">
            <a:avLst/>
          </a:prstGeom>
          <a:solidFill>
            <a:srgbClr val="00ACD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 name="Google Shape;41;p5"/>
          <p:cNvSpPr txBox="1">
            <a:spLocks noGrp="1"/>
          </p:cNvSpPr>
          <p:nvPr>
            <p:ph type="ctrTitle"/>
          </p:nvPr>
        </p:nvSpPr>
        <p:spPr>
          <a:xfrm>
            <a:off x="853440" y="1666557"/>
            <a:ext cx="5974080" cy="3134043"/>
          </a:xfrm>
          <a:prstGeom prst="rect">
            <a:avLst/>
          </a:prstGeom>
          <a:noFill/>
          <a:ln>
            <a:noFill/>
          </a:ln>
        </p:spPr>
        <p:txBody>
          <a:bodyPr spcFirstLastPara="1" wrap="square" lIns="91425" tIns="45700" rIns="91425" bIns="45700" anchor="b" anchorCtr="0">
            <a:noAutofit/>
          </a:bodyPr>
          <a:lstStyle>
            <a:lvl1pPr lvl="0" algn="l">
              <a:lnSpc>
                <a:spcPct val="97222"/>
              </a:lnSpc>
              <a:spcBef>
                <a:spcPts val="0"/>
              </a:spcBef>
              <a:spcAft>
                <a:spcPts val="0"/>
              </a:spcAft>
              <a:buClr>
                <a:schemeClr val="lt1"/>
              </a:buClr>
              <a:buSzPts val="7200"/>
              <a:buFont typeface="Gill Sans"/>
              <a:buNone/>
              <a:defRPr sz="7200" b="1" i="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3" name="Google Shape;43;p5"/>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4" name="Google Shape;44;p5" descr="A close up of a logo&#10;&#10;Description automatically generated"/>
          <p:cNvPicPr preferRelativeResize="0"/>
          <p:nvPr/>
        </p:nvPicPr>
        <p:blipFill rotWithShape="1">
          <a:blip r:embed="rId2">
            <a:alphaModFix/>
          </a:blip>
          <a:srcRect/>
          <a:stretch/>
        </p:blipFill>
        <p:spPr>
          <a:xfrm>
            <a:off x="10322197" y="6339276"/>
            <a:ext cx="1016363" cy="362667"/>
          </a:xfrm>
          <a:prstGeom prst="rect">
            <a:avLst/>
          </a:prstGeom>
          <a:noFill/>
          <a:ln>
            <a:noFill/>
          </a:ln>
        </p:spPr>
      </p:pic>
      <p:cxnSp>
        <p:nvCxnSpPr>
          <p:cNvPr id="45" name="Google Shape;45;p5"/>
          <p:cNvCxnSpPr/>
          <p:nvPr/>
        </p:nvCxnSpPr>
        <p:spPr>
          <a:xfrm>
            <a:off x="10064931" y="6253607"/>
            <a:ext cx="0" cy="467929"/>
          </a:xfrm>
          <a:prstGeom prst="straightConnector1">
            <a:avLst/>
          </a:prstGeom>
          <a:noFill/>
          <a:ln w="12700" cap="flat" cmpd="sng">
            <a:solidFill>
              <a:srgbClr val="54646C"/>
            </a:solidFill>
            <a:prstDash val="solid"/>
            <a:miter lim="800000"/>
            <a:headEnd type="none" w="sm" len="sm"/>
            <a:tailEnd type="none" w="sm" len="sm"/>
          </a:ln>
        </p:spPr>
      </p:cxnSp>
      <p:sp>
        <p:nvSpPr>
          <p:cNvPr id="46" name="Google Shape;46;p5"/>
          <p:cNvSpPr txBox="1"/>
          <p:nvPr/>
        </p:nvSpPr>
        <p:spPr>
          <a:xfrm>
            <a:off x="70252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u="none" strike="noStrike" cap="none">
                <a:solidFill>
                  <a:schemeClr val="lt1"/>
                </a:solidFill>
                <a:latin typeface="Gill Sans"/>
                <a:ea typeface="Gill Sans"/>
                <a:cs typeface="Gill Sans"/>
                <a:sym typeface="Gill Sans"/>
              </a:rPr>
              <a:t>HealthyEating.org</a:t>
            </a:r>
            <a:endParaRPr sz="2400" b="1" i="0" u="none" strike="noStrike" cap="none">
              <a:solidFill>
                <a:schemeClr val="lt1"/>
              </a:solidFill>
              <a:latin typeface="Gill Sans"/>
              <a:ea typeface="Gill Sans"/>
              <a:cs typeface="Gill Sans"/>
              <a:sym typeface="Gill Sans"/>
            </a:endParaRPr>
          </a:p>
        </p:txBody>
      </p: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LEH Green Title">
  <p:cSld name="LEH Green Title">
    <p:spTree>
      <p:nvGrpSpPr>
        <p:cNvPr id="1" name="Shape 300"/>
        <p:cNvGrpSpPr/>
        <p:nvPr/>
      </p:nvGrpSpPr>
      <p:grpSpPr>
        <a:xfrm>
          <a:off x="0" y="0"/>
          <a:ext cx="0" cy="0"/>
          <a:chOff x="0" y="0"/>
          <a:chExt cx="0" cy="0"/>
        </a:xfrm>
      </p:grpSpPr>
      <p:sp>
        <p:nvSpPr>
          <p:cNvPr id="301" name="Google Shape;301;p33"/>
          <p:cNvSpPr/>
          <p:nvPr/>
        </p:nvSpPr>
        <p:spPr>
          <a:xfrm>
            <a:off x="0" y="6412"/>
            <a:ext cx="12192000" cy="6137274"/>
          </a:xfrm>
          <a:prstGeom prst="rect">
            <a:avLst/>
          </a:prstGeom>
          <a:solidFill>
            <a:srgbClr val="00A25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2" name="Google Shape;302;p33"/>
          <p:cNvSpPr txBox="1">
            <a:spLocks noGrp="1"/>
          </p:cNvSpPr>
          <p:nvPr>
            <p:ph type="ctrTitle"/>
          </p:nvPr>
        </p:nvSpPr>
        <p:spPr>
          <a:xfrm>
            <a:off x="853440" y="1666557"/>
            <a:ext cx="5974080" cy="3134043"/>
          </a:xfrm>
          <a:prstGeom prst="rect">
            <a:avLst/>
          </a:prstGeom>
          <a:noFill/>
          <a:ln>
            <a:noFill/>
          </a:ln>
        </p:spPr>
        <p:txBody>
          <a:bodyPr spcFirstLastPara="1" wrap="square" lIns="91425" tIns="45700" rIns="91425" bIns="45700" anchor="b" anchorCtr="0">
            <a:noAutofit/>
          </a:bodyPr>
          <a:lstStyle>
            <a:lvl1pPr lvl="0" algn="l">
              <a:lnSpc>
                <a:spcPct val="97222"/>
              </a:lnSpc>
              <a:spcBef>
                <a:spcPts val="0"/>
              </a:spcBef>
              <a:spcAft>
                <a:spcPts val="0"/>
              </a:spcAft>
              <a:buClr>
                <a:schemeClr val="lt1"/>
              </a:buClr>
              <a:buSzPts val="7200"/>
              <a:buFont typeface="Gill Sans"/>
              <a:buNone/>
              <a:defRPr sz="7200" b="1" i="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3" name="Google Shape;303;p33"/>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4" name="Google Shape;304;p33"/>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5" name="Google Shape;305;p33"/>
          <p:cNvSpPr txBox="1"/>
          <p:nvPr/>
        </p:nvSpPr>
        <p:spPr>
          <a:xfrm>
            <a:off x="70252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pic>
        <p:nvPicPr>
          <p:cNvPr id="306" name="Google Shape;306;p33" descr="A close up of a logo&#10;&#10;Description automatically generated"/>
          <p:cNvPicPr preferRelativeResize="0"/>
          <p:nvPr/>
        </p:nvPicPr>
        <p:blipFill rotWithShape="1">
          <a:blip r:embed="rId2">
            <a:alphaModFix/>
          </a:blip>
          <a:srcRect/>
          <a:stretch/>
        </p:blipFill>
        <p:spPr>
          <a:xfrm>
            <a:off x="10322197" y="6339276"/>
            <a:ext cx="1016363" cy="362667"/>
          </a:xfrm>
          <a:prstGeom prst="rect">
            <a:avLst/>
          </a:prstGeom>
          <a:noFill/>
          <a:ln>
            <a:noFill/>
          </a:ln>
        </p:spPr>
      </p:pic>
      <p:cxnSp>
        <p:nvCxnSpPr>
          <p:cNvPr id="307" name="Google Shape;307;p33"/>
          <p:cNvCxnSpPr/>
          <p:nvPr/>
        </p:nvCxnSpPr>
        <p:spPr>
          <a:xfrm>
            <a:off x="10064931" y="6253607"/>
            <a:ext cx="0" cy="467929"/>
          </a:xfrm>
          <a:prstGeom prst="straightConnector1">
            <a:avLst/>
          </a:prstGeom>
          <a:noFill/>
          <a:ln w="12700" cap="flat" cmpd="sng">
            <a:solidFill>
              <a:srgbClr val="54646C"/>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LEH Green Title / Image [insert photo]">
  <p:cSld name="LEH Green Title / Image [insert photo]">
    <p:spTree>
      <p:nvGrpSpPr>
        <p:cNvPr id="1" name="Shape 308"/>
        <p:cNvGrpSpPr/>
        <p:nvPr/>
      </p:nvGrpSpPr>
      <p:grpSpPr>
        <a:xfrm>
          <a:off x="0" y="0"/>
          <a:ext cx="0" cy="0"/>
          <a:chOff x="0" y="0"/>
          <a:chExt cx="0" cy="0"/>
        </a:xfrm>
      </p:grpSpPr>
      <p:sp>
        <p:nvSpPr>
          <p:cNvPr id="309" name="Google Shape;309;p34"/>
          <p:cNvSpPr/>
          <p:nvPr/>
        </p:nvSpPr>
        <p:spPr>
          <a:xfrm>
            <a:off x="0" y="1"/>
            <a:ext cx="7612063" cy="6137274"/>
          </a:xfrm>
          <a:prstGeom prst="rect">
            <a:avLst/>
          </a:prstGeom>
          <a:solidFill>
            <a:srgbClr val="00A25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0" name="Google Shape;310;p34"/>
          <p:cNvSpPr>
            <a:spLocks noGrp="1"/>
          </p:cNvSpPr>
          <p:nvPr>
            <p:ph type="pic" idx="2"/>
          </p:nvPr>
        </p:nvSpPr>
        <p:spPr>
          <a:xfrm>
            <a:off x="7612063" y="0"/>
            <a:ext cx="4579937" cy="611139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1" name="Google Shape;311;p34"/>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2" name="Google Shape;312;p34"/>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3" name="Google Shape;313;p34"/>
          <p:cNvSpPr txBox="1">
            <a:spLocks noGrp="1"/>
          </p:cNvSpPr>
          <p:nvPr>
            <p:ph type="ctrTitle"/>
          </p:nvPr>
        </p:nvSpPr>
        <p:spPr>
          <a:xfrm>
            <a:off x="853440" y="1666557"/>
            <a:ext cx="5974080" cy="3134043"/>
          </a:xfrm>
          <a:prstGeom prst="rect">
            <a:avLst/>
          </a:prstGeom>
          <a:noFill/>
          <a:ln>
            <a:noFill/>
          </a:ln>
        </p:spPr>
        <p:txBody>
          <a:bodyPr spcFirstLastPara="1" wrap="square" lIns="91425" tIns="45700" rIns="91425" bIns="45700" anchor="b" anchorCtr="0">
            <a:noAutofit/>
          </a:bodyPr>
          <a:lstStyle>
            <a:lvl1pPr lvl="0" algn="l">
              <a:lnSpc>
                <a:spcPct val="97222"/>
              </a:lnSpc>
              <a:spcBef>
                <a:spcPts val="0"/>
              </a:spcBef>
              <a:spcAft>
                <a:spcPts val="0"/>
              </a:spcAft>
              <a:buClr>
                <a:schemeClr val="lt1"/>
              </a:buClr>
              <a:buSzPts val="7200"/>
              <a:buFont typeface="Gill Sans"/>
              <a:buNone/>
              <a:defRPr sz="7200" b="1" i="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14" name="Google Shape;314;p34" descr="A close up of a logo&#10;&#10;Description automatically generated"/>
          <p:cNvPicPr preferRelativeResize="0"/>
          <p:nvPr/>
        </p:nvPicPr>
        <p:blipFill rotWithShape="1">
          <a:blip r:embed="rId2">
            <a:alphaModFix/>
          </a:blip>
          <a:srcRect/>
          <a:stretch/>
        </p:blipFill>
        <p:spPr>
          <a:xfrm>
            <a:off x="10322197" y="6339276"/>
            <a:ext cx="1016363" cy="362667"/>
          </a:xfrm>
          <a:prstGeom prst="rect">
            <a:avLst/>
          </a:prstGeom>
          <a:noFill/>
          <a:ln>
            <a:noFill/>
          </a:ln>
        </p:spPr>
      </p:pic>
      <p:cxnSp>
        <p:nvCxnSpPr>
          <p:cNvPr id="315" name="Google Shape;315;p34"/>
          <p:cNvCxnSpPr/>
          <p:nvPr/>
        </p:nvCxnSpPr>
        <p:spPr>
          <a:xfrm>
            <a:off x="10064931" y="6253607"/>
            <a:ext cx="0" cy="467929"/>
          </a:xfrm>
          <a:prstGeom prst="straightConnector1">
            <a:avLst/>
          </a:prstGeom>
          <a:noFill/>
          <a:ln w="12700" cap="flat" cmpd="sng">
            <a:solidFill>
              <a:srgbClr val="54646C"/>
            </a:solidFill>
            <a:prstDash val="solid"/>
            <a:miter lim="800000"/>
            <a:headEnd type="none" w="sm" len="sm"/>
            <a:tailEnd type="none" w="sm" len="sm"/>
          </a:ln>
        </p:spPr>
      </p:cxnSp>
      <p:sp>
        <p:nvSpPr>
          <p:cNvPr id="316" name="Google Shape;316;p34"/>
          <p:cNvSpPr txBox="1"/>
          <p:nvPr/>
        </p:nvSpPr>
        <p:spPr>
          <a:xfrm>
            <a:off x="70252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LEH Purple Title">
  <p:cSld name="LEH Purple Title">
    <p:spTree>
      <p:nvGrpSpPr>
        <p:cNvPr id="1" name="Shape 317"/>
        <p:cNvGrpSpPr/>
        <p:nvPr/>
      </p:nvGrpSpPr>
      <p:grpSpPr>
        <a:xfrm>
          <a:off x="0" y="0"/>
          <a:ext cx="0" cy="0"/>
          <a:chOff x="0" y="0"/>
          <a:chExt cx="0" cy="0"/>
        </a:xfrm>
      </p:grpSpPr>
      <p:sp>
        <p:nvSpPr>
          <p:cNvPr id="318" name="Google Shape;318;p35"/>
          <p:cNvSpPr/>
          <p:nvPr/>
        </p:nvSpPr>
        <p:spPr>
          <a:xfrm>
            <a:off x="0" y="6412"/>
            <a:ext cx="12192000" cy="6137274"/>
          </a:xfrm>
          <a:prstGeom prst="rect">
            <a:avLst/>
          </a:prstGeom>
          <a:solidFill>
            <a:srgbClr val="723E8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9" name="Google Shape;319;p35"/>
          <p:cNvSpPr txBox="1">
            <a:spLocks noGrp="1"/>
          </p:cNvSpPr>
          <p:nvPr>
            <p:ph type="ctrTitle"/>
          </p:nvPr>
        </p:nvSpPr>
        <p:spPr>
          <a:xfrm>
            <a:off x="853440" y="1666557"/>
            <a:ext cx="5974080" cy="3134043"/>
          </a:xfrm>
          <a:prstGeom prst="rect">
            <a:avLst/>
          </a:prstGeom>
          <a:noFill/>
          <a:ln>
            <a:noFill/>
          </a:ln>
        </p:spPr>
        <p:txBody>
          <a:bodyPr spcFirstLastPara="1" wrap="square" lIns="91425" tIns="45700" rIns="91425" bIns="45700" anchor="b" anchorCtr="0">
            <a:noAutofit/>
          </a:bodyPr>
          <a:lstStyle>
            <a:lvl1pPr lvl="0" algn="l">
              <a:lnSpc>
                <a:spcPct val="97222"/>
              </a:lnSpc>
              <a:spcBef>
                <a:spcPts val="0"/>
              </a:spcBef>
              <a:spcAft>
                <a:spcPts val="0"/>
              </a:spcAft>
              <a:buClr>
                <a:schemeClr val="lt1"/>
              </a:buClr>
              <a:buSzPts val="7200"/>
              <a:buFont typeface="Gill Sans"/>
              <a:buNone/>
              <a:defRPr sz="7200" b="1" i="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0" name="Google Shape;320;p35"/>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1" name="Google Shape;321;p35"/>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22" name="Google Shape;322;p35" descr="A close up of a logo&#10;&#10;Description automatically generated"/>
          <p:cNvPicPr preferRelativeResize="0"/>
          <p:nvPr/>
        </p:nvPicPr>
        <p:blipFill rotWithShape="1">
          <a:blip r:embed="rId2">
            <a:alphaModFix/>
          </a:blip>
          <a:srcRect/>
          <a:stretch/>
        </p:blipFill>
        <p:spPr>
          <a:xfrm>
            <a:off x="10322197" y="6339276"/>
            <a:ext cx="1016363" cy="362667"/>
          </a:xfrm>
          <a:prstGeom prst="rect">
            <a:avLst/>
          </a:prstGeom>
          <a:noFill/>
          <a:ln>
            <a:noFill/>
          </a:ln>
        </p:spPr>
      </p:pic>
      <p:cxnSp>
        <p:nvCxnSpPr>
          <p:cNvPr id="323" name="Google Shape;323;p35"/>
          <p:cNvCxnSpPr/>
          <p:nvPr/>
        </p:nvCxnSpPr>
        <p:spPr>
          <a:xfrm>
            <a:off x="10064931" y="6253607"/>
            <a:ext cx="0" cy="467929"/>
          </a:xfrm>
          <a:prstGeom prst="straightConnector1">
            <a:avLst/>
          </a:prstGeom>
          <a:noFill/>
          <a:ln w="12700" cap="flat" cmpd="sng">
            <a:solidFill>
              <a:srgbClr val="54646C"/>
            </a:solidFill>
            <a:prstDash val="solid"/>
            <a:miter lim="800000"/>
            <a:headEnd type="none" w="sm" len="sm"/>
            <a:tailEnd type="none" w="sm" len="sm"/>
          </a:ln>
        </p:spPr>
      </p:cxnSp>
      <p:sp>
        <p:nvSpPr>
          <p:cNvPr id="324" name="Google Shape;324;p35"/>
          <p:cNvSpPr txBox="1"/>
          <p:nvPr/>
        </p:nvSpPr>
        <p:spPr>
          <a:xfrm>
            <a:off x="70252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LEH Purple Title / Image [insert photo]">
  <p:cSld name="LEH Purple Title / Image [insert photo]">
    <p:spTree>
      <p:nvGrpSpPr>
        <p:cNvPr id="1" name="Shape 325"/>
        <p:cNvGrpSpPr/>
        <p:nvPr/>
      </p:nvGrpSpPr>
      <p:grpSpPr>
        <a:xfrm>
          <a:off x="0" y="0"/>
          <a:ext cx="0" cy="0"/>
          <a:chOff x="0" y="0"/>
          <a:chExt cx="0" cy="0"/>
        </a:xfrm>
      </p:grpSpPr>
      <p:sp>
        <p:nvSpPr>
          <p:cNvPr id="326" name="Google Shape;326;p36"/>
          <p:cNvSpPr/>
          <p:nvPr/>
        </p:nvSpPr>
        <p:spPr>
          <a:xfrm>
            <a:off x="0" y="1"/>
            <a:ext cx="7612063" cy="6137274"/>
          </a:xfrm>
          <a:prstGeom prst="rect">
            <a:avLst/>
          </a:prstGeom>
          <a:solidFill>
            <a:srgbClr val="723E8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7" name="Google Shape;327;p36"/>
          <p:cNvSpPr>
            <a:spLocks noGrp="1"/>
          </p:cNvSpPr>
          <p:nvPr>
            <p:ph type="pic" idx="2"/>
          </p:nvPr>
        </p:nvSpPr>
        <p:spPr>
          <a:xfrm>
            <a:off x="7612063" y="0"/>
            <a:ext cx="4579937" cy="611139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8" name="Google Shape;328;p36"/>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9" name="Google Shape;329;p36"/>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0" name="Google Shape;330;p36"/>
          <p:cNvSpPr txBox="1">
            <a:spLocks noGrp="1"/>
          </p:cNvSpPr>
          <p:nvPr>
            <p:ph type="ctrTitle"/>
          </p:nvPr>
        </p:nvSpPr>
        <p:spPr>
          <a:xfrm>
            <a:off x="853440" y="1666557"/>
            <a:ext cx="5974080" cy="3134043"/>
          </a:xfrm>
          <a:prstGeom prst="rect">
            <a:avLst/>
          </a:prstGeom>
          <a:noFill/>
          <a:ln>
            <a:noFill/>
          </a:ln>
        </p:spPr>
        <p:txBody>
          <a:bodyPr spcFirstLastPara="1" wrap="square" lIns="91425" tIns="45700" rIns="91425" bIns="45700" anchor="b" anchorCtr="0">
            <a:noAutofit/>
          </a:bodyPr>
          <a:lstStyle>
            <a:lvl1pPr lvl="0" algn="l">
              <a:lnSpc>
                <a:spcPct val="97222"/>
              </a:lnSpc>
              <a:spcBef>
                <a:spcPts val="0"/>
              </a:spcBef>
              <a:spcAft>
                <a:spcPts val="0"/>
              </a:spcAft>
              <a:buClr>
                <a:schemeClr val="lt1"/>
              </a:buClr>
              <a:buSzPts val="7200"/>
              <a:buFont typeface="Gill Sans"/>
              <a:buNone/>
              <a:defRPr sz="7200" b="1" i="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31" name="Google Shape;331;p36" descr="A close up of a logo&#10;&#10;Description automatically generated"/>
          <p:cNvPicPr preferRelativeResize="0"/>
          <p:nvPr/>
        </p:nvPicPr>
        <p:blipFill rotWithShape="1">
          <a:blip r:embed="rId2">
            <a:alphaModFix/>
          </a:blip>
          <a:srcRect/>
          <a:stretch/>
        </p:blipFill>
        <p:spPr>
          <a:xfrm>
            <a:off x="10322197" y="6339276"/>
            <a:ext cx="1016363" cy="362667"/>
          </a:xfrm>
          <a:prstGeom prst="rect">
            <a:avLst/>
          </a:prstGeom>
          <a:noFill/>
          <a:ln>
            <a:noFill/>
          </a:ln>
        </p:spPr>
      </p:pic>
      <p:cxnSp>
        <p:nvCxnSpPr>
          <p:cNvPr id="332" name="Google Shape;332;p36"/>
          <p:cNvCxnSpPr/>
          <p:nvPr/>
        </p:nvCxnSpPr>
        <p:spPr>
          <a:xfrm>
            <a:off x="10064931" y="6253607"/>
            <a:ext cx="0" cy="467929"/>
          </a:xfrm>
          <a:prstGeom prst="straightConnector1">
            <a:avLst/>
          </a:prstGeom>
          <a:noFill/>
          <a:ln w="12700" cap="flat" cmpd="sng">
            <a:solidFill>
              <a:srgbClr val="54646C"/>
            </a:solidFill>
            <a:prstDash val="solid"/>
            <a:miter lim="800000"/>
            <a:headEnd type="none" w="sm" len="sm"/>
            <a:tailEnd type="none" w="sm" len="sm"/>
          </a:ln>
        </p:spPr>
      </p:cxnSp>
      <p:sp>
        <p:nvSpPr>
          <p:cNvPr id="333" name="Google Shape;333;p36"/>
          <p:cNvSpPr txBox="1"/>
          <p:nvPr/>
        </p:nvSpPr>
        <p:spPr>
          <a:xfrm>
            <a:off x="70252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LEH Red Title">
  <p:cSld name="LEH Red Title">
    <p:spTree>
      <p:nvGrpSpPr>
        <p:cNvPr id="1" name="Shape 334"/>
        <p:cNvGrpSpPr/>
        <p:nvPr/>
      </p:nvGrpSpPr>
      <p:grpSpPr>
        <a:xfrm>
          <a:off x="0" y="0"/>
          <a:ext cx="0" cy="0"/>
          <a:chOff x="0" y="0"/>
          <a:chExt cx="0" cy="0"/>
        </a:xfrm>
      </p:grpSpPr>
      <p:sp>
        <p:nvSpPr>
          <p:cNvPr id="335" name="Google Shape;335;p37"/>
          <p:cNvSpPr/>
          <p:nvPr/>
        </p:nvSpPr>
        <p:spPr>
          <a:xfrm>
            <a:off x="0" y="6412"/>
            <a:ext cx="12192000" cy="6137274"/>
          </a:xfrm>
          <a:prstGeom prst="rect">
            <a:avLst/>
          </a:prstGeom>
          <a:solidFill>
            <a:srgbClr val="DB32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6" name="Google Shape;336;p37"/>
          <p:cNvSpPr txBox="1">
            <a:spLocks noGrp="1"/>
          </p:cNvSpPr>
          <p:nvPr>
            <p:ph type="ctrTitle"/>
          </p:nvPr>
        </p:nvSpPr>
        <p:spPr>
          <a:xfrm>
            <a:off x="853440" y="1666557"/>
            <a:ext cx="5974080" cy="3134043"/>
          </a:xfrm>
          <a:prstGeom prst="rect">
            <a:avLst/>
          </a:prstGeom>
          <a:noFill/>
          <a:ln>
            <a:noFill/>
          </a:ln>
        </p:spPr>
        <p:txBody>
          <a:bodyPr spcFirstLastPara="1" wrap="square" lIns="91425" tIns="45700" rIns="91425" bIns="45700" anchor="b" anchorCtr="0">
            <a:noAutofit/>
          </a:bodyPr>
          <a:lstStyle>
            <a:lvl1pPr lvl="0" algn="l">
              <a:lnSpc>
                <a:spcPct val="97222"/>
              </a:lnSpc>
              <a:spcBef>
                <a:spcPts val="0"/>
              </a:spcBef>
              <a:spcAft>
                <a:spcPts val="0"/>
              </a:spcAft>
              <a:buClr>
                <a:schemeClr val="lt1"/>
              </a:buClr>
              <a:buSzPts val="7200"/>
              <a:buFont typeface="Gill Sans"/>
              <a:buNone/>
              <a:defRPr sz="7200" b="1" i="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7" name="Google Shape;337;p37"/>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8" name="Google Shape;338;p37"/>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39" name="Google Shape;339;p37" descr="A close up of a logo&#10;&#10;Description automatically generated"/>
          <p:cNvPicPr preferRelativeResize="0"/>
          <p:nvPr/>
        </p:nvPicPr>
        <p:blipFill rotWithShape="1">
          <a:blip r:embed="rId2">
            <a:alphaModFix/>
          </a:blip>
          <a:srcRect/>
          <a:stretch/>
        </p:blipFill>
        <p:spPr>
          <a:xfrm>
            <a:off x="10322197" y="6339276"/>
            <a:ext cx="1016363" cy="362667"/>
          </a:xfrm>
          <a:prstGeom prst="rect">
            <a:avLst/>
          </a:prstGeom>
          <a:noFill/>
          <a:ln>
            <a:noFill/>
          </a:ln>
        </p:spPr>
      </p:pic>
      <p:cxnSp>
        <p:nvCxnSpPr>
          <p:cNvPr id="340" name="Google Shape;340;p37"/>
          <p:cNvCxnSpPr/>
          <p:nvPr/>
        </p:nvCxnSpPr>
        <p:spPr>
          <a:xfrm>
            <a:off x="10064931" y="6253607"/>
            <a:ext cx="0" cy="467929"/>
          </a:xfrm>
          <a:prstGeom prst="straightConnector1">
            <a:avLst/>
          </a:prstGeom>
          <a:noFill/>
          <a:ln w="12700" cap="flat" cmpd="sng">
            <a:solidFill>
              <a:srgbClr val="54646C"/>
            </a:solidFill>
            <a:prstDash val="solid"/>
            <a:miter lim="800000"/>
            <a:headEnd type="none" w="sm" len="sm"/>
            <a:tailEnd type="none" w="sm" len="sm"/>
          </a:ln>
        </p:spPr>
      </p:cxnSp>
      <p:sp>
        <p:nvSpPr>
          <p:cNvPr id="341" name="Google Shape;341;p37"/>
          <p:cNvSpPr txBox="1"/>
          <p:nvPr/>
        </p:nvSpPr>
        <p:spPr>
          <a:xfrm>
            <a:off x="70252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LEH Red Title / Image [insert photo]">
  <p:cSld name="LEH Red Title / Image [insert photo]">
    <p:spTree>
      <p:nvGrpSpPr>
        <p:cNvPr id="1" name="Shape 342"/>
        <p:cNvGrpSpPr/>
        <p:nvPr/>
      </p:nvGrpSpPr>
      <p:grpSpPr>
        <a:xfrm>
          <a:off x="0" y="0"/>
          <a:ext cx="0" cy="0"/>
          <a:chOff x="0" y="0"/>
          <a:chExt cx="0" cy="0"/>
        </a:xfrm>
      </p:grpSpPr>
      <p:sp>
        <p:nvSpPr>
          <p:cNvPr id="343" name="Google Shape;343;p38"/>
          <p:cNvSpPr/>
          <p:nvPr/>
        </p:nvSpPr>
        <p:spPr>
          <a:xfrm>
            <a:off x="0" y="0"/>
            <a:ext cx="7612063" cy="6137274"/>
          </a:xfrm>
          <a:prstGeom prst="rect">
            <a:avLst/>
          </a:prstGeom>
          <a:solidFill>
            <a:srgbClr val="DB32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4" name="Google Shape;344;p38"/>
          <p:cNvSpPr>
            <a:spLocks noGrp="1"/>
          </p:cNvSpPr>
          <p:nvPr>
            <p:ph type="pic" idx="2"/>
          </p:nvPr>
        </p:nvSpPr>
        <p:spPr>
          <a:xfrm>
            <a:off x="7612063" y="0"/>
            <a:ext cx="4579937" cy="611139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5" name="Google Shape;345;p38"/>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6" name="Google Shape;346;p38"/>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7" name="Google Shape;347;p38"/>
          <p:cNvSpPr txBox="1">
            <a:spLocks noGrp="1"/>
          </p:cNvSpPr>
          <p:nvPr>
            <p:ph type="ctrTitle"/>
          </p:nvPr>
        </p:nvSpPr>
        <p:spPr>
          <a:xfrm>
            <a:off x="853440" y="1666557"/>
            <a:ext cx="5974080" cy="3134043"/>
          </a:xfrm>
          <a:prstGeom prst="rect">
            <a:avLst/>
          </a:prstGeom>
          <a:noFill/>
          <a:ln>
            <a:noFill/>
          </a:ln>
        </p:spPr>
        <p:txBody>
          <a:bodyPr spcFirstLastPara="1" wrap="square" lIns="91425" tIns="45700" rIns="91425" bIns="45700" anchor="b" anchorCtr="0">
            <a:noAutofit/>
          </a:bodyPr>
          <a:lstStyle>
            <a:lvl1pPr lvl="0" algn="l">
              <a:lnSpc>
                <a:spcPct val="97222"/>
              </a:lnSpc>
              <a:spcBef>
                <a:spcPts val="0"/>
              </a:spcBef>
              <a:spcAft>
                <a:spcPts val="0"/>
              </a:spcAft>
              <a:buClr>
                <a:schemeClr val="lt1"/>
              </a:buClr>
              <a:buSzPts val="7200"/>
              <a:buFont typeface="Gill Sans"/>
              <a:buNone/>
              <a:defRPr sz="7200" b="1" i="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48" name="Google Shape;348;p38" descr="A close up of a logo&#10;&#10;Description automatically generated"/>
          <p:cNvPicPr preferRelativeResize="0"/>
          <p:nvPr/>
        </p:nvPicPr>
        <p:blipFill rotWithShape="1">
          <a:blip r:embed="rId2">
            <a:alphaModFix/>
          </a:blip>
          <a:srcRect/>
          <a:stretch/>
        </p:blipFill>
        <p:spPr>
          <a:xfrm>
            <a:off x="10322197" y="6339276"/>
            <a:ext cx="1016363" cy="362667"/>
          </a:xfrm>
          <a:prstGeom prst="rect">
            <a:avLst/>
          </a:prstGeom>
          <a:noFill/>
          <a:ln>
            <a:noFill/>
          </a:ln>
        </p:spPr>
      </p:pic>
      <p:cxnSp>
        <p:nvCxnSpPr>
          <p:cNvPr id="349" name="Google Shape;349;p38"/>
          <p:cNvCxnSpPr/>
          <p:nvPr/>
        </p:nvCxnSpPr>
        <p:spPr>
          <a:xfrm>
            <a:off x="10064931" y="6253607"/>
            <a:ext cx="0" cy="467929"/>
          </a:xfrm>
          <a:prstGeom prst="straightConnector1">
            <a:avLst/>
          </a:prstGeom>
          <a:noFill/>
          <a:ln w="12700" cap="flat" cmpd="sng">
            <a:solidFill>
              <a:srgbClr val="54646C"/>
            </a:solidFill>
            <a:prstDash val="solid"/>
            <a:miter lim="800000"/>
            <a:headEnd type="none" w="sm" len="sm"/>
            <a:tailEnd type="none" w="sm" len="sm"/>
          </a:ln>
        </p:spPr>
      </p:cxnSp>
      <p:sp>
        <p:nvSpPr>
          <p:cNvPr id="350" name="Google Shape;350;p38"/>
          <p:cNvSpPr txBox="1"/>
          <p:nvPr/>
        </p:nvSpPr>
        <p:spPr>
          <a:xfrm>
            <a:off x="70252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LEH Orange Title">
  <p:cSld name="LEH Orange Title">
    <p:spTree>
      <p:nvGrpSpPr>
        <p:cNvPr id="1" name="Shape 351"/>
        <p:cNvGrpSpPr/>
        <p:nvPr/>
      </p:nvGrpSpPr>
      <p:grpSpPr>
        <a:xfrm>
          <a:off x="0" y="0"/>
          <a:ext cx="0" cy="0"/>
          <a:chOff x="0" y="0"/>
          <a:chExt cx="0" cy="0"/>
        </a:xfrm>
      </p:grpSpPr>
      <p:sp>
        <p:nvSpPr>
          <p:cNvPr id="352" name="Google Shape;352;p39"/>
          <p:cNvSpPr/>
          <p:nvPr/>
        </p:nvSpPr>
        <p:spPr>
          <a:xfrm>
            <a:off x="0" y="0"/>
            <a:ext cx="12192000" cy="6137274"/>
          </a:xfrm>
          <a:prstGeom prst="rect">
            <a:avLst/>
          </a:prstGeom>
          <a:solidFill>
            <a:srgbClr val="E56E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3" name="Google Shape;353;p39"/>
          <p:cNvSpPr txBox="1">
            <a:spLocks noGrp="1"/>
          </p:cNvSpPr>
          <p:nvPr>
            <p:ph type="ctrTitle"/>
          </p:nvPr>
        </p:nvSpPr>
        <p:spPr>
          <a:xfrm>
            <a:off x="853440" y="1666557"/>
            <a:ext cx="5974080" cy="3134043"/>
          </a:xfrm>
          <a:prstGeom prst="rect">
            <a:avLst/>
          </a:prstGeom>
          <a:noFill/>
          <a:ln>
            <a:noFill/>
          </a:ln>
        </p:spPr>
        <p:txBody>
          <a:bodyPr spcFirstLastPara="1" wrap="square" lIns="91425" tIns="45700" rIns="91425" bIns="45700" anchor="b" anchorCtr="0">
            <a:noAutofit/>
          </a:bodyPr>
          <a:lstStyle>
            <a:lvl1pPr lvl="0" algn="l">
              <a:lnSpc>
                <a:spcPct val="97222"/>
              </a:lnSpc>
              <a:spcBef>
                <a:spcPts val="0"/>
              </a:spcBef>
              <a:spcAft>
                <a:spcPts val="0"/>
              </a:spcAft>
              <a:buClr>
                <a:schemeClr val="lt1"/>
              </a:buClr>
              <a:buSzPts val="7200"/>
              <a:buFont typeface="Gill Sans"/>
              <a:buNone/>
              <a:defRPr sz="7200" b="1" i="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4" name="Google Shape;354;p39"/>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5" name="Google Shape;355;p39"/>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56" name="Google Shape;356;p39" descr="A close up of a logo&#10;&#10;Description automatically generated"/>
          <p:cNvPicPr preferRelativeResize="0"/>
          <p:nvPr/>
        </p:nvPicPr>
        <p:blipFill rotWithShape="1">
          <a:blip r:embed="rId2">
            <a:alphaModFix/>
          </a:blip>
          <a:srcRect/>
          <a:stretch/>
        </p:blipFill>
        <p:spPr>
          <a:xfrm>
            <a:off x="10322197" y="6339276"/>
            <a:ext cx="1016363" cy="362667"/>
          </a:xfrm>
          <a:prstGeom prst="rect">
            <a:avLst/>
          </a:prstGeom>
          <a:noFill/>
          <a:ln>
            <a:noFill/>
          </a:ln>
        </p:spPr>
      </p:pic>
      <p:cxnSp>
        <p:nvCxnSpPr>
          <p:cNvPr id="357" name="Google Shape;357;p39"/>
          <p:cNvCxnSpPr/>
          <p:nvPr/>
        </p:nvCxnSpPr>
        <p:spPr>
          <a:xfrm>
            <a:off x="10064931" y="6253607"/>
            <a:ext cx="0" cy="467929"/>
          </a:xfrm>
          <a:prstGeom prst="straightConnector1">
            <a:avLst/>
          </a:prstGeom>
          <a:noFill/>
          <a:ln w="12700" cap="flat" cmpd="sng">
            <a:solidFill>
              <a:srgbClr val="54646C"/>
            </a:solidFill>
            <a:prstDash val="solid"/>
            <a:miter lim="800000"/>
            <a:headEnd type="none" w="sm" len="sm"/>
            <a:tailEnd type="none" w="sm" len="sm"/>
          </a:ln>
        </p:spPr>
      </p:cxnSp>
      <p:sp>
        <p:nvSpPr>
          <p:cNvPr id="358" name="Google Shape;358;p39"/>
          <p:cNvSpPr txBox="1"/>
          <p:nvPr/>
        </p:nvSpPr>
        <p:spPr>
          <a:xfrm>
            <a:off x="70252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LEH Orange Title / Image [insert photo]">
  <p:cSld name="LEH Orange Title / Image [insert photo]">
    <p:spTree>
      <p:nvGrpSpPr>
        <p:cNvPr id="1" name="Shape 359"/>
        <p:cNvGrpSpPr/>
        <p:nvPr/>
      </p:nvGrpSpPr>
      <p:grpSpPr>
        <a:xfrm>
          <a:off x="0" y="0"/>
          <a:ext cx="0" cy="0"/>
          <a:chOff x="0" y="0"/>
          <a:chExt cx="0" cy="0"/>
        </a:xfrm>
      </p:grpSpPr>
      <p:sp>
        <p:nvSpPr>
          <p:cNvPr id="360" name="Google Shape;360;p40"/>
          <p:cNvSpPr/>
          <p:nvPr/>
        </p:nvSpPr>
        <p:spPr>
          <a:xfrm>
            <a:off x="0" y="0"/>
            <a:ext cx="7612063" cy="6137274"/>
          </a:xfrm>
          <a:prstGeom prst="rect">
            <a:avLst/>
          </a:prstGeom>
          <a:solidFill>
            <a:srgbClr val="E56E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1" name="Google Shape;361;p40"/>
          <p:cNvSpPr>
            <a:spLocks noGrp="1"/>
          </p:cNvSpPr>
          <p:nvPr>
            <p:ph type="pic" idx="2"/>
          </p:nvPr>
        </p:nvSpPr>
        <p:spPr>
          <a:xfrm>
            <a:off x="7612063" y="0"/>
            <a:ext cx="4579937" cy="611139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2" name="Google Shape;362;p40"/>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3" name="Google Shape;363;p40"/>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4" name="Google Shape;364;p40"/>
          <p:cNvSpPr txBox="1">
            <a:spLocks noGrp="1"/>
          </p:cNvSpPr>
          <p:nvPr>
            <p:ph type="ctrTitle"/>
          </p:nvPr>
        </p:nvSpPr>
        <p:spPr>
          <a:xfrm>
            <a:off x="853440" y="1666557"/>
            <a:ext cx="5974080" cy="3134043"/>
          </a:xfrm>
          <a:prstGeom prst="rect">
            <a:avLst/>
          </a:prstGeom>
          <a:noFill/>
          <a:ln>
            <a:noFill/>
          </a:ln>
        </p:spPr>
        <p:txBody>
          <a:bodyPr spcFirstLastPara="1" wrap="square" lIns="91425" tIns="45700" rIns="91425" bIns="45700" anchor="b" anchorCtr="0">
            <a:noAutofit/>
          </a:bodyPr>
          <a:lstStyle>
            <a:lvl1pPr lvl="0" algn="l">
              <a:lnSpc>
                <a:spcPct val="97222"/>
              </a:lnSpc>
              <a:spcBef>
                <a:spcPts val="0"/>
              </a:spcBef>
              <a:spcAft>
                <a:spcPts val="0"/>
              </a:spcAft>
              <a:buClr>
                <a:schemeClr val="lt1"/>
              </a:buClr>
              <a:buSzPts val="7200"/>
              <a:buFont typeface="Gill Sans"/>
              <a:buNone/>
              <a:defRPr sz="7200" b="1" i="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65" name="Google Shape;365;p40" descr="A close up of a logo&#10;&#10;Description automatically generated"/>
          <p:cNvPicPr preferRelativeResize="0"/>
          <p:nvPr/>
        </p:nvPicPr>
        <p:blipFill rotWithShape="1">
          <a:blip r:embed="rId2">
            <a:alphaModFix/>
          </a:blip>
          <a:srcRect/>
          <a:stretch/>
        </p:blipFill>
        <p:spPr>
          <a:xfrm>
            <a:off x="10322197" y="6339276"/>
            <a:ext cx="1016363" cy="362667"/>
          </a:xfrm>
          <a:prstGeom prst="rect">
            <a:avLst/>
          </a:prstGeom>
          <a:noFill/>
          <a:ln>
            <a:noFill/>
          </a:ln>
        </p:spPr>
      </p:pic>
      <p:cxnSp>
        <p:nvCxnSpPr>
          <p:cNvPr id="366" name="Google Shape;366;p40"/>
          <p:cNvCxnSpPr/>
          <p:nvPr/>
        </p:nvCxnSpPr>
        <p:spPr>
          <a:xfrm>
            <a:off x="10064931" y="6253607"/>
            <a:ext cx="0" cy="467929"/>
          </a:xfrm>
          <a:prstGeom prst="straightConnector1">
            <a:avLst/>
          </a:prstGeom>
          <a:noFill/>
          <a:ln w="12700" cap="flat" cmpd="sng">
            <a:solidFill>
              <a:srgbClr val="54646C"/>
            </a:solidFill>
            <a:prstDash val="solid"/>
            <a:miter lim="800000"/>
            <a:headEnd type="none" w="sm" len="sm"/>
            <a:tailEnd type="none" w="sm" len="sm"/>
          </a:ln>
        </p:spPr>
      </p:cxnSp>
      <p:sp>
        <p:nvSpPr>
          <p:cNvPr id="367" name="Google Shape;367;p40"/>
          <p:cNvSpPr txBox="1"/>
          <p:nvPr/>
        </p:nvSpPr>
        <p:spPr>
          <a:xfrm>
            <a:off x="70252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LEH Light Blue Title / Image [insert photo]">
  <p:cSld name="LEH Light Blue Title / Image [insert photo]">
    <p:spTree>
      <p:nvGrpSpPr>
        <p:cNvPr id="1" name="Shape 377"/>
        <p:cNvGrpSpPr/>
        <p:nvPr/>
      </p:nvGrpSpPr>
      <p:grpSpPr>
        <a:xfrm>
          <a:off x="0" y="0"/>
          <a:ext cx="0" cy="0"/>
          <a:chOff x="0" y="0"/>
          <a:chExt cx="0" cy="0"/>
        </a:xfrm>
      </p:grpSpPr>
      <p:sp>
        <p:nvSpPr>
          <p:cNvPr id="378" name="Google Shape;378;p42"/>
          <p:cNvSpPr/>
          <p:nvPr/>
        </p:nvSpPr>
        <p:spPr>
          <a:xfrm>
            <a:off x="0" y="0"/>
            <a:ext cx="7612063" cy="6137274"/>
          </a:xfrm>
          <a:prstGeom prst="rect">
            <a:avLst/>
          </a:prstGeom>
          <a:solidFill>
            <a:srgbClr val="00ACD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9" name="Google Shape;379;p42"/>
          <p:cNvSpPr>
            <a:spLocks noGrp="1"/>
          </p:cNvSpPr>
          <p:nvPr>
            <p:ph type="pic" idx="2"/>
          </p:nvPr>
        </p:nvSpPr>
        <p:spPr>
          <a:xfrm>
            <a:off x="7612063" y="0"/>
            <a:ext cx="4579937" cy="611139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0" name="Google Shape;380;p42"/>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1" name="Google Shape;381;p42"/>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2" name="Google Shape;382;p42"/>
          <p:cNvSpPr txBox="1">
            <a:spLocks noGrp="1"/>
          </p:cNvSpPr>
          <p:nvPr>
            <p:ph type="ctrTitle"/>
          </p:nvPr>
        </p:nvSpPr>
        <p:spPr>
          <a:xfrm>
            <a:off x="853440" y="1666557"/>
            <a:ext cx="5974080" cy="3134043"/>
          </a:xfrm>
          <a:prstGeom prst="rect">
            <a:avLst/>
          </a:prstGeom>
          <a:noFill/>
          <a:ln>
            <a:noFill/>
          </a:ln>
        </p:spPr>
        <p:txBody>
          <a:bodyPr spcFirstLastPara="1" wrap="square" lIns="91425" tIns="45700" rIns="91425" bIns="45700" anchor="b" anchorCtr="0">
            <a:noAutofit/>
          </a:bodyPr>
          <a:lstStyle>
            <a:lvl1pPr lvl="0" algn="l">
              <a:lnSpc>
                <a:spcPct val="97222"/>
              </a:lnSpc>
              <a:spcBef>
                <a:spcPts val="0"/>
              </a:spcBef>
              <a:spcAft>
                <a:spcPts val="0"/>
              </a:spcAft>
              <a:buClr>
                <a:schemeClr val="lt1"/>
              </a:buClr>
              <a:buSzPts val="7200"/>
              <a:buFont typeface="Gill Sans"/>
              <a:buNone/>
              <a:defRPr sz="7200" b="1" i="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83" name="Google Shape;383;p42" descr="A close up of a logo&#10;&#10;Description automatically generated"/>
          <p:cNvPicPr preferRelativeResize="0"/>
          <p:nvPr/>
        </p:nvPicPr>
        <p:blipFill rotWithShape="1">
          <a:blip r:embed="rId2">
            <a:alphaModFix/>
          </a:blip>
          <a:srcRect/>
          <a:stretch/>
        </p:blipFill>
        <p:spPr>
          <a:xfrm>
            <a:off x="10322197" y="6339276"/>
            <a:ext cx="1016363" cy="362667"/>
          </a:xfrm>
          <a:prstGeom prst="rect">
            <a:avLst/>
          </a:prstGeom>
          <a:noFill/>
          <a:ln>
            <a:noFill/>
          </a:ln>
        </p:spPr>
      </p:pic>
      <p:cxnSp>
        <p:nvCxnSpPr>
          <p:cNvPr id="384" name="Google Shape;384;p42"/>
          <p:cNvCxnSpPr/>
          <p:nvPr/>
        </p:nvCxnSpPr>
        <p:spPr>
          <a:xfrm>
            <a:off x="10064931" y="6253607"/>
            <a:ext cx="0" cy="467929"/>
          </a:xfrm>
          <a:prstGeom prst="straightConnector1">
            <a:avLst/>
          </a:prstGeom>
          <a:noFill/>
          <a:ln w="12700" cap="flat" cmpd="sng">
            <a:solidFill>
              <a:srgbClr val="54646C"/>
            </a:solidFill>
            <a:prstDash val="solid"/>
            <a:miter lim="800000"/>
            <a:headEnd type="none" w="sm" len="sm"/>
            <a:tailEnd type="none" w="sm" len="sm"/>
          </a:ln>
        </p:spPr>
      </p:cxnSp>
      <p:sp>
        <p:nvSpPr>
          <p:cNvPr id="385" name="Google Shape;385;p42"/>
          <p:cNvSpPr txBox="1"/>
          <p:nvPr/>
        </p:nvSpPr>
        <p:spPr>
          <a:xfrm>
            <a:off x="70252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DCC Green Title">
  <p:cSld name="DCC Green Title">
    <p:spTree>
      <p:nvGrpSpPr>
        <p:cNvPr id="1" name="Shape 386"/>
        <p:cNvGrpSpPr/>
        <p:nvPr/>
      </p:nvGrpSpPr>
      <p:grpSpPr>
        <a:xfrm>
          <a:off x="0" y="0"/>
          <a:ext cx="0" cy="0"/>
          <a:chOff x="0" y="0"/>
          <a:chExt cx="0" cy="0"/>
        </a:xfrm>
      </p:grpSpPr>
      <p:sp>
        <p:nvSpPr>
          <p:cNvPr id="387" name="Google Shape;387;p43"/>
          <p:cNvSpPr/>
          <p:nvPr/>
        </p:nvSpPr>
        <p:spPr>
          <a:xfrm>
            <a:off x="0" y="6412"/>
            <a:ext cx="12192000" cy="6137274"/>
          </a:xfrm>
          <a:prstGeom prst="rect">
            <a:avLst/>
          </a:prstGeom>
          <a:solidFill>
            <a:srgbClr val="00A25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8" name="Google Shape;388;p43"/>
          <p:cNvSpPr txBox="1">
            <a:spLocks noGrp="1"/>
          </p:cNvSpPr>
          <p:nvPr>
            <p:ph type="ctrTitle"/>
          </p:nvPr>
        </p:nvSpPr>
        <p:spPr>
          <a:xfrm>
            <a:off x="853440" y="1666557"/>
            <a:ext cx="5974080" cy="3134043"/>
          </a:xfrm>
          <a:prstGeom prst="rect">
            <a:avLst/>
          </a:prstGeom>
          <a:noFill/>
          <a:ln>
            <a:noFill/>
          </a:ln>
        </p:spPr>
        <p:txBody>
          <a:bodyPr spcFirstLastPara="1" wrap="square" lIns="91425" tIns="45700" rIns="91425" bIns="45700" anchor="b" anchorCtr="0">
            <a:noAutofit/>
          </a:bodyPr>
          <a:lstStyle>
            <a:lvl1pPr lvl="0" algn="l">
              <a:lnSpc>
                <a:spcPct val="97222"/>
              </a:lnSpc>
              <a:spcBef>
                <a:spcPts val="0"/>
              </a:spcBef>
              <a:spcAft>
                <a:spcPts val="0"/>
              </a:spcAft>
              <a:buClr>
                <a:schemeClr val="lt1"/>
              </a:buClr>
              <a:buSzPts val="7200"/>
              <a:buFont typeface="Gill Sans"/>
              <a:buNone/>
              <a:defRPr sz="7200" b="1" i="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9" name="Google Shape;389;p43"/>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0" name="Google Shape;390;p43"/>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91" name="Google Shape;391;p43" descr="A close up of a logo&#10;&#10;Description automatically generated"/>
          <p:cNvPicPr preferRelativeResize="0"/>
          <p:nvPr/>
        </p:nvPicPr>
        <p:blipFill rotWithShape="1">
          <a:blip r:embed="rId2">
            <a:alphaModFix/>
          </a:blip>
          <a:srcRect/>
          <a:stretch/>
        </p:blipFill>
        <p:spPr>
          <a:xfrm>
            <a:off x="10474597" y="6279755"/>
            <a:ext cx="767831" cy="422307"/>
          </a:xfrm>
          <a:prstGeom prst="rect">
            <a:avLst/>
          </a:prstGeom>
          <a:noFill/>
          <a:ln>
            <a:noFill/>
          </a:ln>
        </p:spPr>
      </p:pic>
      <p:sp>
        <p:nvSpPr>
          <p:cNvPr id="392" name="Google Shape;392;p43"/>
          <p:cNvSpPr txBox="1"/>
          <p:nvPr/>
        </p:nvSpPr>
        <p:spPr>
          <a:xfrm>
            <a:off x="71776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cxnSp>
        <p:nvCxnSpPr>
          <p:cNvPr id="393" name="Google Shape;393;p43"/>
          <p:cNvCxnSpPr/>
          <p:nvPr/>
        </p:nvCxnSpPr>
        <p:spPr>
          <a:xfrm>
            <a:off x="10217331" y="6253607"/>
            <a:ext cx="0" cy="467929"/>
          </a:xfrm>
          <a:prstGeom prst="straightConnector1">
            <a:avLst/>
          </a:prstGeom>
          <a:noFill/>
          <a:ln w="12700" cap="flat" cmpd="sng">
            <a:solidFill>
              <a:srgbClr val="54646C"/>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LEH Internal Content 1 Column">
  <p:cSld name="LEH Internal Content 1 Column">
    <p:spTree>
      <p:nvGrpSpPr>
        <p:cNvPr id="1" name="Shape 47"/>
        <p:cNvGrpSpPr/>
        <p:nvPr/>
      </p:nvGrpSpPr>
      <p:grpSpPr>
        <a:xfrm>
          <a:off x="0" y="0"/>
          <a:ext cx="0" cy="0"/>
          <a:chOff x="0" y="0"/>
          <a:chExt cx="0" cy="0"/>
        </a:xfrm>
      </p:grpSpPr>
      <p:sp>
        <p:nvSpPr>
          <p:cNvPr id="48" name="Google Shape;48;p6"/>
          <p:cNvSpPr txBox="1">
            <a:spLocks noGrp="1"/>
          </p:cNvSpPr>
          <p:nvPr>
            <p:ph type="body" idx="1"/>
          </p:nvPr>
        </p:nvSpPr>
        <p:spPr>
          <a:xfrm>
            <a:off x="838200" y="1825625"/>
            <a:ext cx="10515600" cy="3701415"/>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42464B"/>
              </a:buClr>
              <a:buSzPts val="2800"/>
              <a:buChar char="•"/>
              <a:defRPr sz="2800" b="0" i="0">
                <a:solidFill>
                  <a:srgbClr val="42464B"/>
                </a:solidFill>
                <a:latin typeface="Gill Sans"/>
                <a:ea typeface="Gill Sans"/>
                <a:cs typeface="Gill Sans"/>
                <a:sym typeface="Gill Sans"/>
              </a:defRPr>
            </a:lvl1pPr>
            <a:lvl2pPr marL="914400" lvl="1"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2pPr>
            <a:lvl3pPr marL="1371600" lvl="2"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3pPr>
            <a:lvl4pPr marL="1828800" lvl="3"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4pPr>
            <a:lvl5pPr marL="2286000" lvl="4"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6"/>
          <p:cNvSpPr txBox="1">
            <a:spLocks noGrp="1"/>
          </p:cNvSpPr>
          <p:nvPr>
            <p:ph type="title"/>
          </p:nvPr>
        </p:nvSpPr>
        <p:spPr>
          <a:xfrm>
            <a:off x="838200" y="365125"/>
            <a:ext cx="10517188"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76C0"/>
              </a:buClr>
              <a:buSzPts val="4400"/>
              <a:buFont typeface="Gill Sans"/>
              <a:buNone/>
              <a:defRPr b="1" i="0">
                <a:solidFill>
                  <a:srgbClr val="0076C0"/>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6"/>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1" name="Google Shape;51;p6"/>
          <p:cNvSpPr txBox="1">
            <a:spLocks noGrp="1"/>
          </p:cNvSpPr>
          <p:nvPr>
            <p:ph type="body" idx="2"/>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2" name="Google Shape;52;p6" descr="A close up of a logo&#10;&#10;Description automatically generated"/>
          <p:cNvPicPr preferRelativeResize="0"/>
          <p:nvPr/>
        </p:nvPicPr>
        <p:blipFill rotWithShape="1">
          <a:blip r:embed="rId2">
            <a:alphaModFix/>
          </a:blip>
          <a:srcRect/>
          <a:stretch/>
        </p:blipFill>
        <p:spPr>
          <a:xfrm>
            <a:off x="10322197" y="6339276"/>
            <a:ext cx="1016363" cy="362667"/>
          </a:xfrm>
          <a:prstGeom prst="rect">
            <a:avLst/>
          </a:prstGeom>
          <a:noFill/>
          <a:ln>
            <a:noFill/>
          </a:ln>
        </p:spPr>
      </p:pic>
      <p:cxnSp>
        <p:nvCxnSpPr>
          <p:cNvPr id="53" name="Google Shape;53;p6"/>
          <p:cNvCxnSpPr/>
          <p:nvPr/>
        </p:nvCxnSpPr>
        <p:spPr>
          <a:xfrm>
            <a:off x="10064931" y="6253607"/>
            <a:ext cx="0" cy="467929"/>
          </a:xfrm>
          <a:prstGeom prst="straightConnector1">
            <a:avLst/>
          </a:prstGeom>
          <a:noFill/>
          <a:ln w="12700" cap="flat" cmpd="sng">
            <a:solidFill>
              <a:srgbClr val="54646C"/>
            </a:solidFill>
            <a:prstDash val="solid"/>
            <a:miter lim="800000"/>
            <a:headEnd type="none" w="sm" len="sm"/>
            <a:tailEnd type="none" w="sm" len="sm"/>
          </a:ln>
        </p:spPr>
      </p:cxnSp>
      <p:sp>
        <p:nvSpPr>
          <p:cNvPr id="54" name="Google Shape;54;p6"/>
          <p:cNvSpPr txBox="1"/>
          <p:nvPr/>
        </p:nvSpPr>
        <p:spPr>
          <a:xfrm>
            <a:off x="70252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u="none" strike="noStrike" cap="none">
                <a:solidFill>
                  <a:schemeClr val="lt1"/>
                </a:solidFill>
                <a:latin typeface="Gill Sans"/>
                <a:ea typeface="Gill Sans"/>
                <a:cs typeface="Gill Sans"/>
                <a:sym typeface="Gill Sans"/>
              </a:rPr>
              <a:t>HealthyEating.org</a:t>
            </a:r>
            <a:endParaRPr sz="2400" b="1" i="0" u="none" strike="noStrike" cap="none">
              <a:solidFill>
                <a:schemeClr val="lt1"/>
              </a:solidFill>
              <a:latin typeface="Gill Sans"/>
              <a:ea typeface="Gill Sans"/>
              <a:cs typeface="Gill Sans"/>
              <a:sym typeface="Gill Sans"/>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DCC Green Title / Image [insert photo]">
  <p:cSld name="DCC Green Title / Image [insert photo]">
    <p:spTree>
      <p:nvGrpSpPr>
        <p:cNvPr id="1" name="Shape 394"/>
        <p:cNvGrpSpPr/>
        <p:nvPr/>
      </p:nvGrpSpPr>
      <p:grpSpPr>
        <a:xfrm>
          <a:off x="0" y="0"/>
          <a:ext cx="0" cy="0"/>
          <a:chOff x="0" y="0"/>
          <a:chExt cx="0" cy="0"/>
        </a:xfrm>
      </p:grpSpPr>
      <p:sp>
        <p:nvSpPr>
          <p:cNvPr id="395" name="Google Shape;395;p44"/>
          <p:cNvSpPr/>
          <p:nvPr/>
        </p:nvSpPr>
        <p:spPr>
          <a:xfrm>
            <a:off x="0" y="1"/>
            <a:ext cx="7612063" cy="6137274"/>
          </a:xfrm>
          <a:prstGeom prst="rect">
            <a:avLst/>
          </a:prstGeom>
          <a:solidFill>
            <a:srgbClr val="00A25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6" name="Google Shape;396;p44"/>
          <p:cNvSpPr>
            <a:spLocks noGrp="1"/>
          </p:cNvSpPr>
          <p:nvPr>
            <p:ph type="pic" idx="2"/>
          </p:nvPr>
        </p:nvSpPr>
        <p:spPr>
          <a:xfrm>
            <a:off x="7612063" y="0"/>
            <a:ext cx="4579937" cy="611139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7" name="Google Shape;397;p44"/>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8" name="Google Shape;398;p44"/>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9" name="Google Shape;399;p44"/>
          <p:cNvSpPr txBox="1">
            <a:spLocks noGrp="1"/>
          </p:cNvSpPr>
          <p:nvPr>
            <p:ph type="ctrTitle"/>
          </p:nvPr>
        </p:nvSpPr>
        <p:spPr>
          <a:xfrm>
            <a:off x="853440" y="1666557"/>
            <a:ext cx="5974080" cy="3134043"/>
          </a:xfrm>
          <a:prstGeom prst="rect">
            <a:avLst/>
          </a:prstGeom>
          <a:noFill/>
          <a:ln>
            <a:noFill/>
          </a:ln>
        </p:spPr>
        <p:txBody>
          <a:bodyPr spcFirstLastPara="1" wrap="square" lIns="91425" tIns="45700" rIns="91425" bIns="45700" anchor="b" anchorCtr="0">
            <a:noAutofit/>
          </a:bodyPr>
          <a:lstStyle>
            <a:lvl1pPr lvl="0" algn="l">
              <a:lnSpc>
                <a:spcPct val="97222"/>
              </a:lnSpc>
              <a:spcBef>
                <a:spcPts val="0"/>
              </a:spcBef>
              <a:spcAft>
                <a:spcPts val="0"/>
              </a:spcAft>
              <a:buClr>
                <a:schemeClr val="lt1"/>
              </a:buClr>
              <a:buSzPts val="7200"/>
              <a:buFont typeface="Gill Sans"/>
              <a:buNone/>
              <a:defRPr sz="7200" b="1" i="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00" name="Google Shape;400;p44" descr="A close up of a logo&#10;&#10;Description automatically generated"/>
          <p:cNvPicPr preferRelativeResize="0"/>
          <p:nvPr/>
        </p:nvPicPr>
        <p:blipFill rotWithShape="1">
          <a:blip r:embed="rId2">
            <a:alphaModFix/>
          </a:blip>
          <a:srcRect/>
          <a:stretch/>
        </p:blipFill>
        <p:spPr>
          <a:xfrm>
            <a:off x="10474597" y="6279755"/>
            <a:ext cx="767831" cy="422307"/>
          </a:xfrm>
          <a:prstGeom prst="rect">
            <a:avLst/>
          </a:prstGeom>
          <a:noFill/>
          <a:ln>
            <a:noFill/>
          </a:ln>
        </p:spPr>
      </p:pic>
      <p:sp>
        <p:nvSpPr>
          <p:cNvPr id="401" name="Google Shape;401;p44"/>
          <p:cNvSpPr txBox="1"/>
          <p:nvPr/>
        </p:nvSpPr>
        <p:spPr>
          <a:xfrm>
            <a:off x="71776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cxnSp>
        <p:nvCxnSpPr>
          <p:cNvPr id="402" name="Google Shape;402;p44"/>
          <p:cNvCxnSpPr/>
          <p:nvPr/>
        </p:nvCxnSpPr>
        <p:spPr>
          <a:xfrm>
            <a:off x="10217331" y="6253607"/>
            <a:ext cx="0" cy="467929"/>
          </a:xfrm>
          <a:prstGeom prst="straightConnector1">
            <a:avLst/>
          </a:prstGeom>
          <a:noFill/>
          <a:ln w="12700" cap="flat" cmpd="sng">
            <a:solidFill>
              <a:srgbClr val="54646C"/>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DCC Purple Title">
  <p:cSld name="DCC Purple Title">
    <p:spTree>
      <p:nvGrpSpPr>
        <p:cNvPr id="1" name="Shape 403"/>
        <p:cNvGrpSpPr/>
        <p:nvPr/>
      </p:nvGrpSpPr>
      <p:grpSpPr>
        <a:xfrm>
          <a:off x="0" y="0"/>
          <a:ext cx="0" cy="0"/>
          <a:chOff x="0" y="0"/>
          <a:chExt cx="0" cy="0"/>
        </a:xfrm>
      </p:grpSpPr>
      <p:sp>
        <p:nvSpPr>
          <p:cNvPr id="404" name="Google Shape;404;p45"/>
          <p:cNvSpPr/>
          <p:nvPr/>
        </p:nvSpPr>
        <p:spPr>
          <a:xfrm>
            <a:off x="0" y="6412"/>
            <a:ext cx="12192000" cy="6137274"/>
          </a:xfrm>
          <a:prstGeom prst="rect">
            <a:avLst/>
          </a:prstGeom>
          <a:solidFill>
            <a:srgbClr val="723E8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5" name="Google Shape;405;p45"/>
          <p:cNvSpPr txBox="1">
            <a:spLocks noGrp="1"/>
          </p:cNvSpPr>
          <p:nvPr>
            <p:ph type="ctrTitle"/>
          </p:nvPr>
        </p:nvSpPr>
        <p:spPr>
          <a:xfrm>
            <a:off x="853440" y="1666557"/>
            <a:ext cx="5974080" cy="3134043"/>
          </a:xfrm>
          <a:prstGeom prst="rect">
            <a:avLst/>
          </a:prstGeom>
          <a:noFill/>
          <a:ln>
            <a:noFill/>
          </a:ln>
        </p:spPr>
        <p:txBody>
          <a:bodyPr spcFirstLastPara="1" wrap="square" lIns="91425" tIns="45700" rIns="91425" bIns="45700" anchor="b" anchorCtr="0">
            <a:noAutofit/>
          </a:bodyPr>
          <a:lstStyle>
            <a:lvl1pPr lvl="0" algn="l">
              <a:lnSpc>
                <a:spcPct val="97222"/>
              </a:lnSpc>
              <a:spcBef>
                <a:spcPts val="0"/>
              </a:spcBef>
              <a:spcAft>
                <a:spcPts val="0"/>
              </a:spcAft>
              <a:buClr>
                <a:schemeClr val="lt1"/>
              </a:buClr>
              <a:buSzPts val="7200"/>
              <a:buFont typeface="Gill Sans"/>
              <a:buNone/>
              <a:defRPr sz="7200" b="1" i="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6" name="Google Shape;406;p45"/>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7" name="Google Shape;407;p45"/>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08" name="Google Shape;408;p45" descr="A close up of a logo&#10;&#10;Description automatically generated"/>
          <p:cNvPicPr preferRelativeResize="0"/>
          <p:nvPr/>
        </p:nvPicPr>
        <p:blipFill rotWithShape="1">
          <a:blip r:embed="rId2">
            <a:alphaModFix/>
          </a:blip>
          <a:srcRect/>
          <a:stretch/>
        </p:blipFill>
        <p:spPr>
          <a:xfrm>
            <a:off x="10474597" y="6279755"/>
            <a:ext cx="767831" cy="422307"/>
          </a:xfrm>
          <a:prstGeom prst="rect">
            <a:avLst/>
          </a:prstGeom>
          <a:noFill/>
          <a:ln>
            <a:noFill/>
          </a:ln>
        </p:spPr>
      </p:pic>
      <p:sp>
        <p:nvSpPr>
          <p:cNvPr id="409" name="Google Shape;409;p45"/>
          <p:cNvSpPr txBox="1"/>
          <p:nvPr/>
        </p:nvSpPr>
        <p:spPr>
          <a:xfrm>
            <a:off x="71776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cxnSp>
        <p:nvCxnSpPr>
          <p:cNvPr id="410" name="Google Shape;410;p45"/>
          <p:cNvCxnSpPr/>
          <p:nvPr/>
        </p:nvCxnSpPr>
        <p:spPr>
          <a:xfrm>
            <a:off x="10217331" y="6253607"/>
            <a:ext cx="0" cy="467929"/>
          </a:xfrm>
          <a:prstGeom prst="straightConnector1">
            <a:avLst/>
          </a:prstGeom>
          <a:noFill/>
          <a:ln w="12700" cap="flat" cmpd="sng">
            <a:solidFill>
              <a:srgbClr val="54646C"/>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DCC Purple Title / Image [insert photo]">
  <p:cSld name="DCC Purple Title / Image [insert photo]">
    <p:spTree>
      <p:nvGrpSpPr>
        <p:cNvPr id="1" name="Shape 411"/>
        <p:cNvGrpSpPr/>
        <p:nvPr/>
      </p:nvGrpSpPr>
      <p:grpSpPr>
        <a:xfrm>
          <a:off x="0" y="0"/>
          <a:ext cx="0" cy="0"/>
          <a:chOff x="0" y="0"/>
          <a:chExt cx="0" cy="0"/>
        </a:xfrm>
      </p:grpSpPr>
      <p:sp>
        <p:nvSpPr>
          <p:cNvPr id="412" name="Google Shape;412;p46"/>
          <p:cNvSpPr/>
          <p:nvPr/>
        </p:nvSpPr>
        <p:spPr>
          <a:xfrm>
            <a:off x="0" y="1"/>
            <a:ext cx="7612063" cy="6137274"/>
          </a:xfrm>
          <a:prstGeom prst="rect">
            <a:avLst/>
          </a:prstGeom>
          <a:solidFill>
            <a:srgbClr val="723E8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3" name="Google Shape;413;p46"/>
          <p:cNvSpPr>
            <a:spLocks noGrp="1"/>
          </p:cNvSpPr>
          <p:nvPr>
            <p:ph type="pic" idx="2"/>
          </p:nvPr>
        </p:nvSpPr>
        <p:spPr>
          <a:xfrm>
            <a:off x="7612063" y="0"/>
            <a:ext cx="4579937" cy="611139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4" name="Google Shape;414;p46"/>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5" name="Google Shape;415;p46"/>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6" name="Google Shape;416;p46"/>
          <p:cNvSpPr txBox="1">
            <a:spLocks noGrp="1"/>
          </p:cNvSpPr>
          <p:nvPr>
            <p:ph type="ctrTitle"/>
          </p:nvPr>
        </p:nvSpPr>
        <p:spPr>
          <a:xfrm>
            <a:off x="853440" y="1666557"/>
            <a:ext cx="5974080" cy="3134043"/>
          </a:xfrm>
          <a:prstGeom prst="rect">
            <a:avLst/>
          </a:prstGeom>
          <a:noFill/>
          <a:ln>
            <a:noFill/>
          </a:ln>
        </p:spPr>
        <p:txBody>
          <a:bodyPr spcFirstLastPara="1" wrap="square" lIns="91425" tIns="45700" rIns="91425" bIns="45700" anchor="b" anchorCtr="0">
            <a:noAutofit/>
          </a:bodyPr>
          <a:lstStyle>
            <a:lvl1pPr lvl="0" algn="l">
              <a:lnSpc>
                <a:spcPct val="97222"/>
              </a:lnSpc>
              <a:spcBef>
                <a:spcPts val="0"/>
              </a:spcBef>
              <a:spcAft>
                <a:spcPts val="0"/>
              </a:spcAft>
              <a:buClr>
                <a:schemeClr val="lt1"/>
              </a:buClr>
              <a:buSzPts val="7200"/>
              <a:buFont typeface="Gill Sans"/>
              <a:buNone/>
              <a:defRPr sz="7200" b="1" i="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17" name="Google Shape;417;p46" descr="A close up of a logo&#10;&#10;Description automatically generated"/>
          <p:cNvPicPr preferRelativeResize="0"/>
          <p:nvPr/>
        </p:nvPicPr>
        <p:blipFill rotWithShape="1">
          <a:blip r:embed="rId2">
            <a:alphaModFix/>
          </a:blip>
          <a:srcRect/>
          <a:stretch/>
        </p:blipFill>
        <p:spPr>
          <a:xfrm>
            <a:off x="10474597" y="6279755"/>
            <a:ext cx="767831" cy="422307"/>
          </a:xfrm>
          <a:prstGeom prst="rect">
            <a:avLst/>
          </a:prstGeom>
          <a:noFill/>
          <a:ln>
            <a:noFill/>
          </a:ln>
        </p:spPr>
      </p:pic>
      <p:sp>
        <p:nvSpPr>
          <p:cNvPr id="418" name="Google Shape;418;p46"/>
          <p:cNvSpPr txBox="1"/>
          <p:nvPr/>
        </p:nvSpPr>
        <p:spPr>
          <a:xfrm>
            <a:off x="71776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cxnSp>
        <p:nvCxnSpPr>
          <p:cNvPr id="419" name="Google Shape;419;p46"/>
          <p:cNvCxnSpPr/>
          <p:nvPr/>
        </p:nvCxnSpPr>
        <p:spPr>
          <a:xfrm>
            <a:off x="10217331" y="6253607"/>
            <a:ext cx="0" cy="467929"/>
          </a:xfrm>
          <a:prstGeom prst="straightConnector1">
            <a:avLst/>
          </a:prstGeom>
          <a:noFill/>
          <a:ln w="12700" cap="flat" cmpd="sng">
            <a:solidFill>
              <a:srgbClr val="54646C"/>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DCC Red Title">
  <p:cSld name="DCC Red Title">
    <p:spTree>
      <p:nvGrpSpPr>
        <p:cNvPr id="1" name="Shape 420"/>
        <p:cNvGrpSpPr/>
        <p:nvPr/>
      </p:nvGrpSpPr>
      <p:grpSpPr>
        <a:xfrm>
          <a:off x="0" y="0"/>
          <a:ext cx="0" cy="0"/>
          <a:chOff x="0" y="0"/>
          <a:chExt cx="0" cy="0"/>
        </a:xfrm>
      </p:grpSpPr>
      <p:sp>
        <p:nvSpPr>
          <p:cNvPr id="421" name="Google Shape;421;p47"/>
          <p:cNvSpPr/>
          <p:nvPr/>
        </p:nvSpPr>
        <p:spPr>
          <a:xfrm>
            <a:off x="0" y="6412"/>
            <a:ext cx="12192000" cy="6137274"/>
          </a:xfrm>
          <a:prstGeom prst="rect">
            <a:avLst/>
          </a:prstGeom>
          <a:solidFill>
            <a:srgbClr val="DB32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2" name="Google Shape;422;p47"/>
          <p:cNvSpPr txBox="1">
            <a:spLocks noGrp="1"/>
          </p:cNvSpPr>
          <p:nvPr>
            <p:ph type="ctrTitle"/>
          </p:nvPr>
        </p:nvSpPr>
        <p:spPr>
          <a:xfrm>
            <a:off x="853440" y="1666557"/>
            <a:ext cx="5974080" cy="3134043"/>
          </a:xfrm>
          <a:prstGeom prst="rect">
            <a:avLst/>
          </a:prstGeom>
          <a:noFill/>
          <a:ln>
            <a:noFill/>
          </a:ln>
        </p:spPr>
        <p:txBody>
          <a:bodyPr spcFirstLastPara="1" wrap="square" lIns="91425" tIns="45700" rIns="91425" bIns="45700" anchor="b" anchorCtr="0">
            <a:noAutofit/>
          </a:bodyPr>
          <a:lstStyle>
            <a:lvl1pPr lvl="0" algn="l">
              <a:lnSpc>
                <a:spcPct val="97222"/>
              </a:lnSpc>
              <a:spcBef>
                <a:spcPts val="0"/>
              </a:spcBef>
              <a:spcAft>
                <a:spcPts val="0"/>
              </a:spcAft>
              <a:buClr>
                <a:schemeClr val="lt1"/>
              </a:buClr>
              <a:buSzPts val="7200"/>
              <a:buFont typeface="Gill Sans"/>
              <a:buNone/>
              <a:defRPr sz="7200" b="1" i="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3" name="Google Shape;423;p47"/>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4" name="Google Shape;424;p47"/>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25" name="Google Shape;425;p47" descr="A close up of a logo&#10;&#10;Description automatically generated"/>
          <p:cNvPicPr preferRelativeResize="0"/>
          <p:nvPr/>
        </p:nvPicPr>
        <p:blipFill rotWithShape="1">
          <a:blip r:embed="rId2">
            <a:alphaModFix/>
          </a:blip>
          <a:srcRect/>
          <a:stretch/>
        </p:blipFill>
        <p:spPr>
          <a:xfrm>
            <a:off x="10474597" y="6279755"/>
            <a:ext cx="767831" cy="422307"/>
          </a:xfrm>
          <a:prstGeom prst="rect">
            <a:avLst/>
          </a:prstGeom>
          <a:noFill/>
          <a:ln>
            <a:noFill/>
          </a:ln>
        </p:spPr>
      </p:pic>
      <p:sp>
        <p:nvSpPr>
          <p:cNvPr id="426" name="Google Shape;426;p47"/>
          <p:cNvSpPr txBox="1"/>
          <p:nvPr/>
        </p:nvSpPr>
        <p:spPr>
          <a:xfrm>
            <a:off x="71776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cxnSp>
        <p:nvCxnSpPr>
          <p:cNvPr id="427" name="Google Shape;427;p47"/>
          <p:cNvCxnSpPr/>
          <p:nvPr/>
        </p:nvCxnSpPr>
        <p:spPr>
          <a:xfrm>
            <a:off x="10217331" y="6253607"/>
            <a:ext cx="0" cy="467929"/>
          </a:xfrm>
          <a:prstGeom prst="straightConnector1">
            <a:avLst/>
          </a:prstGeom>
          <a:noFill/>
          <a:ln w="12700" cap="flat" cmpd="sng">
            <a:solidFill>
              <a:srgbClr val="54646C"/>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DCC Red Title / Image [insert photo]">
  <p:cSld name="DCC Red Title / Image [insert photo]">
    <p:spTree>
      <p:nvGrpSpPr>
        <p:cNvPr id="1" name="Shape 428"/>
        <p:cNvGrpSpPr/>
        <p:nvPr/>
      </p:nvGrpSpPr>
      <p:grpSpPr>
        <a:xfrm>
          <a:off x="0" y="0"/>
          <a:ext cx="0" cy="0"/>
          <a:chOff x="0" y="0"/>
          <a:chExt cx="0" cy="0"/>
        </a:xfrm>
      </p:grpSpPr>
      <p:sp>
        <p:nvSpPr>
          <p:cNvPr id="429" name="Google Shape;429;p48"/>
          <p:cNvSpPr/>
          <p:nvPr/>
        </p:nvSpPr>
        <p:spPr>
          <a:xfrm>
            <a:off x="0" y="0"/>
            <a:ext cx="7612063" cy="6137274"/>
          </a:xfrm>
          <a:prstGeom prst="rect">
            <a:avLst/>
          </a:prstGeom>
          <a:solidFill>
            <a:srgbClr val="DB32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0" name="Google Shape;430;p48"/>
          <p:cNvSpPr>
            <a:spLocks noGrp="1"/>
          </p:cNvSpPr>
          <p:nvPr>
            <p:ph type="pic" idx="2"/>
          </p:nvPr>
        </p:nvSpPr>
        <p:spPr>
          <a:xfrm>
            <a:off x="7612063" y="0"/>
            <a:ext cx="4579937" cy="611139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1" name="Google Shape;431;p48"/>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2" name="Google Shape;432;p48"/>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3" name="Google Shape;433;p48"/>
          <p:cNvSpPr txBox="1">
            <a:spLocks noGrp="1"/>
          </p:cNvSpPr>
          <p:nvPr>
            <p:ph type="ctrTitle"/>
          </p:nvPr>
        </p:nvSpPr>
        <p:spPr>
          <a:xfrm>
            <a:off x="853440" y="1666557"/>
            <a:ext cx="5974080" cy="3134043"/>
          </a:xfrm>
          <a:prstGeom prst="rect">
            <a:avLst/>
          </a:prstGeom>
          <a:noFill/>
          <a:ln>
            <a:noFill/>
          </a:ln>
        </p:spPr>
        <p:txBody>
          <a:bodyPr spcFirstLastPara="1" wrap="square" lIns="91425" tIns="45700" rIns="91425" bIns="45700" anchor="b" anchorCtr="0">
            <a:noAutofit/>
          </a:bodyPr>
          <a:lstStyle>
            <a:lvl1pPr lvl="0" algn="l">
              <a:lnSpc>
                <a:spcPct val="97222"/>
              </a:lnSpc>
              <a:spcBef>
                <a:spcPts val="0"/>
              </a:spcBef>
              <a:spcAft>
                <a:spcPts val="0"/>
              </a:spcAft>
              <a:buClr>
                <a:schemeClr val="lt1"/>
              </a:buClr>
              <a:buSzPts val="7200"/>
              <a:buFont typeface="Gill Sans"/>
              <a:buNone/>
              <a:defRPr sz="7200" b="1" i="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34" name="Google Shape;434;p48" descr="A close up of a logo&#10;&#10;Description automatically generated"/>
          <p:cNvPicPr preferRelativeResize="0"/>
          <p:nvPr/>
        </p:nvPicPr>
        <p:blipFill rotWithShape="1">
          <a:blip r:embed="rId2">
            <a:alphaModFix/>
          </a:blip>
          <a:srcRect/>
          <a:stretch/>
        </p:blipFill>
        <p:spPr>
          <a:xfrm>
            <a:off x="10474597" y="6279755"/>
            <a:ext cx="767831" cy="422307"/>
          </a:xfrm>
          <a:prstGeom prst="rect">
            <a:avLst/>
          </a:prstGeom>
          <a:noFill/>
          <a:ln>
            <a:noFill/>
          </a:ln>
        </p:spPr>
      </p:pic>
      <p:sp>
        <p:nvSpPr>
          <p:cNvPr id="435" name="Google Shape;435;p48"/>
          <p:cNvSpPr txBox="1"/>
          <p:nvPr/>
        </p:nvSpPr>
        <p:spPr>
          <a:xfrm>
            <a:off x="71776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cxnSp>
        <p:nvCxnSpPr>
          <p:cNvPr id="436" name="Google Shape;436;p48"/>
          <p:cNvCxnSpPr/>
          <p:nvPr/>
        </p:nvCxnSpPr>
        <p:spPr>
          <a:xfrm>
            <a:off x="10217331" y="6253607"/>
            <a:ext cx="0" cy="467929"/>
          </a:xfrm>
          <a:prstGeom prst="straightConnector1">
            <a:avLst/>
          </a:prstGeom>
          <a:noFill/>
          <a:ln w="12700" cap="flat" cmpd="sng">
            <a:solidFill>
              <a:srgbClr val="54646C"/>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DCC Orange Title">
  <p:cSld name="DCC Orange Title">
    <p:spTree>
      <p:nvGrpSpPr>
        <p:cNvPr id="1" name="Shape 437"/>
        <p:cNvGrpSpPr/>
        <p:nvPr/>
      </p:nvGrpSpPr>
      <p:grpSpPr>
        <a:xfrm>
          <a:off x="0" y="0"/>
          <a:ext cx="0" cy="0"/>
          <a:chOff x="0" y="0"/>
          <a:chExt cx="0" cy="0"/>
        </a:xfrm>
      </p:grpSpPr>
      <p:sp>
        <p:nvSpPr>
          <p:cNvPr id="438" name="Google Shape;438;p49"/>
          <p:cNvSpPr/>
          <p:nvPr/>
        </p:nvSpPr>
        <p:spPr>
          <a:xfrm>
            <a:off x="0" y="0"/>
            <a:ext cx="12192000" cy="6137274"/>
          </a:xfrm>
          <a:prstGeom prst="rect">
            <a:avLst/>
          </a:prstGeom>
          <a:solidFill>
            <a:srgbClr val="E56E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9" name="Google Shape;439;p49"/>
          <p:cNvSpPr txBox="1">
            <a:spLocks noGrp="1"/>
          </p:cNvSpPr>
          <p:nvPr>
            <p:ph type="ctrTitle"/>
          </p:nvPr>
        </p:nvSpPr>
        <p:spPr>
          <a:xfrm>
            <a:off x="853440" y="1666557"/>
            <a:ext cx="5974080" cy="3134043"/>
          </a:xfrm>
          <a:prstGeom prst="rect">
            <a:avLst/>
          </a:prstGeom>
          <a:noFill/>
          <a:ln>
            <a:noFill/>
          </a:ln>
        </p:spPr>
        <p:txBody>
          <a:bodyPr spcFirstLastPara="1" wrap="square" lIns="91425" tIns="45700" rIns="91425" bIns="45700" anchor="b" anchorCtr="0">
            <a:noAutofit/>
          </a:bodyPr>
          <a:lstStyle>
            <a:lvl1pPr lvl="0" algn="l">
              <a:lnSpc>
                <a:spcPct val="97222"/>
              </a:lnSpc>
              <a:spcBef>
                <a:spcPts val="0"/>
              </a:spcBef>
              <a:spcAft>
                <a:spcPts val="0"/>
              </a:spcAft>
              <a:buClr>
                <a:schemeClr val="lt1"/>
              </a:buClr>
              <a:buSzPts val="7200"/>
              <a:buFont typeface="Gill Sans"/>
              <a:buNone/>
              <a:defRPr sz="7200" b="1" i="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0" name="Google Shape;440;p49"/>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1" name="Google Shape;441;p49"/>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42" name="Google Shape;442;p49" descr="A close up of a logo&#10;&#10;Description automatically generated"/>
          <p:cNvPicPr preferRelativeResize="0"/>
          <p:nvPr/>
        </p:nvPicPr>
        <p:blipFill rotWithShape="1">
          <a:blip r:embed="rId2">
            <a:alphaModFix/>
          </a:blip>
          <a:srcRect/>
          <a:stretch/>
        </p:blipFill>
        <p:spPr>
          <a:xfrm>
            <a:off x="10474597" y="6279755"/>
            <a:ext cx="767831" cy="422307"/>
          </a:xfrm>
          <a:prstGeom prst="rect">
            <a:avLst/>
          </a:prstGeom>
          <a:noFill/>
          <a:ln>
            <a:noFill/>
          </a:ln>
        </p:spPr>
      </p:pic>
      <p:sp>
        <p:nvSpPr>
          <p:cNvPr id="443" name="Google Shape;443;p49"/>
          <p:cNvSpPr txBox="1"/>
          <p:nvPr/>
        </p:nvSpPr>
        <p:spPr>
          <a:xfrm>
            <a:off x="71776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cxnSp>
        <p:nvCxnSpPr>
          <p:cNvPr id="444" name="Google Shape;444;p49"/>
          <p:cNvCxnSpPr/>
          <p:nvPr/>
        </p:nvCxnSpPr>
        <p:spPr>
          <a:xfrm>
            <a:off x="10217331" y="6253607"/>
            <a:ext cx="0" cy="467929"/>
          </a:xfrm>
          <a:prstGeom prst="straightConnector1">
            <a:avLst/>
          </a:prstGeom>
          <a:noFill/>
          <a:ln w="12700" cap="flat" cmpd="sng">
            <a:solidFill>
              <a:srgbClr val="54646C"/>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DCC Orange Title / Image [insert photo]">
  <p:cSld name="DCC Orange Title / Image [insert photo]">
    <p:spTree>
      <p:nvGrpSpPr>
        <p:cNvPr id="1" name="Shape 445"/>
        <p:cNvGrpSpPr/>
        <p:nvPr/>
      </p:nvGrpSpPr>
      <p:grpSpPr>
        <a:xfrm>
          <a:off x="0" y="0"/>
          <a:ext cx="0" cy="0"/>
          <a:chOff x="0" y="0"/>
          <a:chExt cx="0" cy="0"/>
        </a:xfrm>
      </p:grpSpPr>
      <p:sp>
        <p:nvSpPr>
          <p:cNvPr id="446" name="Google Shape;446;p50"/>
          <p:cNvSpPr/>
          <p:nvPr/>
        </p:nvSpPr>
        <p:spPr>
          <a:xfrm>
            <a:off x="0" y="0"/>
            <a:ext cx="7612063" cy="6137274"/>
          </a:xfrm>
          <a:prstGeom prst="rect">
            <a:avLst/>
          </a:prstGeom>
          <a:solidFill>
            <a:srgbClr val="E56E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7" name="Google Shape;447;p50"/>
          <p:cNvSpPr>
            <a:spLocks noGrp="1"/>
          </p:cNvSpPr>
          <p:nvPr>
            <p:ph type="pic" idx="2"/>
          </p:nvPr>
        </p:nvSpPr>
        <p:spPr>
          <a:xfrm>
            <a:off x="7612063" y="0"/>
            <a:ext cx="4579937" cy="611139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8" name="Google Shape;448;p50"/>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9" name="Google Shape;449;p50"/>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0" name="Google Shape;450;p50"/>
          <p:cNvSpPr txBox="1">
            <a:spLocks noGrp="1"/>
          </p:cNvSpPr>
          <p:nvPr>
            <p:ph type="ctrTitle"/>
          </p:nvPr>
        </p:nvSpPr>
        <p:spPr>
          <a:xfrm>
            <a:off x="853440" y="1666557"/>
            <a:ext cx="5974080" cy="3134043"/>
          </a:xfrm>
          <a:prstGeom prst="rect">
            <a:avLst/>
          </a:prstGeom>
          <a:noFill/>
          <a:ln>
            <a:noFill/>
          </a:ln>
        </p:spPr>
        <p:txBody>
          <a:bodyPr spcFirstLastPara="1" wrap="square" lIns="91425" tIns="45700" rIns="91425" bIns="45700" anchor="b" anchorCtr="0">
            <a:noAutofit/>
          </a:bodyPr>
          <a:lstStyle>
            <a:lvl1pPr lvl="0" algn="l">
              <a:lnSpc>
                <a:spcPct val="97222"/>
              </a:lnSpc>
              <a:spcBef>
                <a:spcPts val="0"/>
              </a:spcBef>
              <a:spcAft>
                <a:spcPts val="0"/>
              </a:spcAft>
              <a:buClr>
                <a:schemeClr val="lt1"/>
              </a:buClr>
              <a:buSzPts val="7200"/>
              <a:buFont typeface="Gill Sans"/>
              <a:buNone/>
              <a:defRPr sz="7200" b="1" i="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51" name="Google Shape;451;p50" descr="A close up of a logo&#10;&#10;Description automatically generated"/>
          <p:cNvPicPr preferRelativeResize="0"/>
          <p:nvPr/>
        </p:nvPicPr>
        <p:blipFill rotWithShape="1">
          <a:blip r:embed="rId2">
            <a:alphaModFix/>
          </a:blip>
          <a:srcRect/>
          <a:stretch/>
        </p:blipFill>
        <p:spPr>
          <a:xfrm>
            <a:off x="10474597" y="6279755"/>
            <a:ext cx="767831" cy="422307"/>
          </a:xfrm>
          <a:prstGeom prst="rect">
            <a:avLst/>
          </a:prstGeom>
          <a:noFill/>
          <a:ln>
            <a:noFill/>
          </a:ln>
        </p:spPr>
      </p:pic>
      <p:sp>
        <p:nvSpPr>
          <p:cNvPr id="452" name="Google Shape;452;p50"/>
          <p:cNvSpPr txBox="1"/>
          <p:nvPr/>
        </p:nvSpPr>
        <p:spPr>
          <a:xfrm>
            <a:off x="71776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cxnSp>
        <p:nvCxnSpPr>
          <p:cNvPr id="453" name="Google Shape;453;p50"/>
          <p:cNvCxnSpPr/>
          <p:nvPr/>
        </p:nvCxnSpPr>
        <p:spPr>
          <a:xfrm>
            <a:off x="10217331" y="6253607"/>
            <a:ext cx="0" cy="467929"/>
          </a:xfrm>
          <a:prstGeom prst="straightConnector1">
            <a:avLst/>
          </a:prstGeom>
          <a:noFill/>
          <a:ln w="12700" cap="flat" cmpd="sng">
            <a:solidFill>
              <a:srgbClr val="54646C"/>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DCC Blue Title / Image [insert photo]">
  <p:cSld name="DCC Blue Title / Image [insert photo]">
    <p:spTree>
      <p:nvGrpSpPr>
        <p:cNvPr id="1" name="Shape 454"/>
        <p:cNvGrpSpPr/>
        <p:nvPr/>
      </p:nvGrpSpPr>
      <p:grpSpPr>
        <a:xfrm>
          <a:off x="0" y="0"/>
          <a:ext cx="0" cy="0"/>
          <a:chOff x="0" y="0"/>
          <a:chExt cx="0" cy="0"/>
        </a:xfrm>
      </p:grpSpPr>
      <p:sp>
        <p:nvSpPr>
          <p:cNvPr id="455" name="Google Shape;455;p51"/>
          <p:cNvSpPr/>
          <p:nvPr/>
        </p:nvSpPr>
        <p:spPr>
          <a:xfrm>
            <a:off x="0" y="0"/>
            <a:ext cx="7612063" cy="6137274"/>
          </a:xfrm>
          <a:prstGeom prst="rect">
            <a:avLst/>
          </a:prstGeom>
          <a:solidFill>
            <a:srgbClr val="007EB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6" name="Google Shape;456;p51"/>
          <p:cNvSpPr>
            <a:spLocks noGrp="1"/>
          </p:cNvSpPr>
          <p:nvPr>
            <p:ph type="pic" idx="2"/>
          </p:nvPr>
        </p:nvSpPr>
        <p:spPr>
          <a:xfrm>
            <a:off x="7612063" y="0"/>
            <a:ext cx="4579937" cy="611139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7" name="Google Shape;457;p51"/>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8" name="Google Shape;458;p51"/>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9" name="Google Shape;459;p51"/>
          <p:cNvSpPr txBox="1">
            <a:spLocks noGrp="1"/>
          </p:cNvSpPr>
          <p:nvPr>
            <p:ph type="ctrTitle"/>
          </p:nvPr>
        </p:nvSpPr>
        <p:spPr>
          <a:xfrm>
            <a:off x="853440" y="1666557"/>
            <a:ext cx="5974080" cy="3134043"/>
          </a:xfrm>
          <a:prstGeom prst="rect">
            <a:avLst/>
          </a:prstGeom>
          <a:noFill/>
          <a:ln>
            <a:noFill/>
          </a:ln>
        </p:spPr>
        <p:txBody>
          <a:bodyPr spcFirstLastPara="1" wrap="square" lIns="91425" tIns="45700" rIns="91425" bIns="45700" anchor="b" anchorCtr="0">
            <a:noAutofit/>
          </a:bodyPr>
          <a:lstStyle>
            <a:lvl1pPr lvl="0" algn="l">
              <a:lnSpc>
                <a:spcPct val="97222"/>
              </a:lnSpc>
              <a:spcBef>
                <a:spcPts val="0"/>
              </a:spcBef>
              <a:spcAft>
                <a:spcPts val="0"/>
              </a:spcAft>
              <a:buClr>
                <a:schemeClr val="lt1"/>
              </a:buClr>
              <a:buSzPts val="7200"/>
              <a:buFont typeface="Gill Sans"/>
              <a:buNone/>
              <a:defRPr sz="7200" b="1" i="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60" name="Google Shape;460;p51" descr="A close up of a logo&#10;&#10;Description automatically generated"/>
          <p:cNvPicPr preferRelativeResize="0"/>
          <p:nvPr/>
        </p:nvPicPr>
        <p:blipFill rotWithShape="1">
          <a:blip r:embed="rId2">
            <a:alphaModFix/>
          </a:blip>
          <a:srcRect/>
          <a:stretch/>
        </p:blipFill>
        <p:spPr>
          <a:xfrm>
            <a:off x="10474597" y="6279755"/>
            <a:ext cx="767831" cy="422307"/>
          </a:xfrm>
          <a:prstGeom prst="rect">
            <a:avLst/>
          </a:prstGeom>
          <a:noFill/>
          <a:ln>
            <a:noFill/>
          </a:ln>
        </p:spPr>
      </p:pic>
      <p:sp>
        <p:nvSpPr>
          <p:cNvPr id="461" name="Google Shape;461;p51"/>
          <p:cNvSpPr txBox="1"/>
          <p:nvPr/>
        </p:nvSpPr>
        <p:spPr>
          <a:xfrm>
            <a:off x="71776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cxnSp>
        <p:nvCxnSpPr>
          <p:cNvPr id="462" name="Google Shape;462;p51"/>
          <p:cNvCxnSpPr/>
          <p:nvPr/>
        </p:nvCxnSpPr>
        <p:spPr>
          <a:xfrm>
            <a:off x="10217331" y="6253607"/>
            <a:ext cx="0" cy="467929"/>
          </a:xfrm>
          <a:prstGeom prst="straightConnector1">
            <a:avLst/>
          </a:prstGeom>
          <a:noFill/>
          <a:ln w="12700" cap="flat" cmpd="sng">
            <a:solidFill>
              <a:srgbClr val="54646C"/>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DCC Light Blue Title">
  <p:cSld name="DCC Light Blue Title">
    <p:spTree>
      <p:nvGrpSpPr>
        <p:cNvPr id="1" name="Shape 463"/>
        <p:cNvGrpSpPr/>
        <p:nvPr/>
      </p:nvGrpSpPr>
      <p:grpSpPr>
        <a:xfrm>
          <a:off x="0" y="0"/>
          <a:ext cx="0" cy="0"/>
          <a:chOff x="0" y="0"/>
          <a:chExt cx="0" cy="0"/>
        </a:xfrm>
      </p:grpSpPr>
      <p:sp>
        <p:nvSpPr>
          <p:cNvPr id="464" name="Google Shape;464;p52"/>
          <p:cNvSpPr/>
          <p:nvPr/>
        </p:nvSpPr>
        <p:spPr>
          <a:xfrm>
            <a:off x="0" y="6412"/>
            <a:ext cx="12192000" cy="6137274"/>
          </a:xfrm>
          <a:prstGeom prst="rect">
            <a:avLst/>
          </a:prstGeom>
          <a:solidFill>
            <a:srgbClr val="00ACD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5" name="Google Shape;465;p52"/>
          <p:cNvSpPr txBox="1">
            <a:spLocks noGrp="1"/>
          </p:cNvSpPr>
          <p:nvPr>
            <p:ph type="ctrTitle"/>
          </p:nvPr>
        </p:nvSpPr>
        <p:spPr>
          <a:xfrm>
            <a:off x="853440" y="1666557"/>
            <a:ext cx="5974080" cy="3134043"/>
          </a:xfrm>
          <a:prstGeom prst="rect">
            <a:avLst/>
          </a:prstGeom>
          <a:noFill/>
          <a:ln>
            <a:noFill/>
          </a:ln>
        </p:spPr>
        <p:txBody>
          <a:bodyPr spcFirstLastPara="1" wrap="square" lIns="91425" tIns="45700" rIns="91425" bIns="45700" anchor="b" anchorCtr="0">
            <a:noAutofit/>
          </a:bodyPr>
          <a:lstStyle>
            <a:lvl1pPr lvl="0" algn="l">
              <a:lnSpc>
                <a:spcPct val="97222"/>
              </a:lnSpc>
              <a:spcBef>
                <a:spcPts val="0"/>
              </a:spcBef>
              <a:spcAft>
                <a:spcPts val="0"/>
              </a:spcAft>
              <a:buClr>
                <a:schemeClr val="lt1"/>
              </a:buClr>
              <a:buSzPts val="7200"/>
              <a:buFont typeface="Gill Sans"/>
              <a:buNone/>
              <a:defRPr sz="7200" b="1" i="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6" name="Google Shape;466;p52"/>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7" name="Google Shape;467;p52"/>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68" name="Google Shape;468;p52" descr="A close up of a logo&#10;&#10;Description automatically generated"/>
          <p:cNvPicPr preferRelativeResize="0"/>
          <p:nvPr/>
        </p:nvPicPr>
        <p:blipFill rotWithShape="1">
          <a:blip r:embed="rId2">
            <a:alphaModFix/>
          </a:blip>
          <a:srcRect/>
          <a:stretch/>
        </p:blipFill>
        <p:spPr>
          <a:xfrm>
            <a:off x="10474597" y="6279755"/>
            <a:ext cx="767831" cy="422307"/>
          </a:xfrm>
          <a:prstGeom prst="rect">
            <a:avLst/>
          </a:prstGeom>
          <a:noFill/>
          <a:ln>
            <a:noFill/>
          </a:ln>
        </p:spPr>
      </p:pic>
      <p:sp>
        <p:nvSpPr>
          <p:cNvPr id="469" name="Google Shape;469;p52"/>
          <p:cNvSpPr txBox="1"/>
          <p:nvPr/>
        </p:nvSpPr>
        <p:spPr>
          <a:xfrm>
            <a:off x="71776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cxnSp>
        <p:nvCxnSpPr>
          <p:cNvPr id="470" name="Google Shape;470;p52"/>
          <p:cNvCxnSpPr/>
          <p:nvPr/>
        </p:nvCxnSpPr>
        <p:spPr>
          <a:xfrm>
            <a:off x="10217331" y="6253607"/>
            <a:ext cx="0" cy="467929"/>
          </a:xfrm>
          <a:prstGeom prst="straightConnector1">
            <a:avLst/>
          </a:prstGeom>
          <a:noFill/>
          <a:ln w="12700" cap="flat" cmpd="sng">
            <a:solidFill>
              <a:srgbClr val="54646C"/>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DCC Light Blue Title / Image [insert photo]">
  <p:cSld name="DCC Light Blue Title / Image [insert photo]">
    <p:spTree>
      <p:nvGrpSpPr>
        <p:cNvPr id="1" name="Shape 471"/>
        <p:cNvGrpSpPr/>
        <p:nvPr/>
      </p:nvGrpSpPr>
      <p:grpSpPr>
        <a:xfrm>
          <a:off x="0" y="0"/>
          <a:ext cx="0" cy="0"/>
          <a:chOff x="0" y="0"/>
          <a:chExt cx="0" cy="0"/>
        </a:xfrm>
      </p:grpSpPr>
      <p:sp>
        <p:nvSpPr>
          <p:cNvPr id="472" name="Google Shape;472;p53"/>
          <p:cNvSpPr/>
          <p:nvPr/>
        </p:nvSpPr>
        <p:spPr>
          <a:xfrm>
            <a:off x="0" y="0"/>
            <a:ext cx="7612063" cy="6137274"/>
          </a:xfrm>
          <a:prstGeom prst="rect">
            <a:avLst/>
          </a:prstGeom>
          <a:solidFill>
            <a:srgbClr val="00ACD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3" name="Google Shape;473;p53"/>
          <p:cNvSpPr>
            <a:spLocks noGrp="1"/>
          </p:cNvSpPr>
          <p:nvPr>
            <p:ph type="pic" idx="2"/>
          </p:nvPr>
        </p:nvSpPr>
        <p:spPr>
          <a:xfrm>
            <a:off x="7612063" y="0"/>
            <a:ext cx="4579937" cy="611139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4" name="Google Shape;474;p53"/>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5" name="Google Shape;475;p53"/>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6" name="Google Shape;476;p53"/>
          <p:cNvSpPr txBox="1">
            <a:spLocks noGrp="1"/>
          </p:cNvSpPr>
          <p:nvPr>
            <p:ph type="ctrTitle"/>
          </p:nvPr>
        </p:nvSpPr>
        <p:spPr>
          <a:xfrm>
            <a:off x="853440" y="1666557"/>
            <a:ext cx="5974080" cy="3134043"/>
          </a:xfrm>
          <a:prstGeom prst="rect">
            <a:avLst/>
          </a:prstGeom>
          <a:noFill/>
          <a:ln>
            <a:noFill/>
          </a:ln>
        </p:spPr>
        <p:txBody>
          <a:bodyPr spcFirstLastPara="1" wrap="square" lIns="91425" tIns="45700" rIns="91425" bIns="45700" anchor="b" anchorCtr="0">
            <a:noAutofit/>
          </a:bodyPr>
          <a:lstStyle>
            <a:lvl1pPr lvl="0" algn="l">
              <a:lnSpc>
                <a:spcPct val="97222"/>
              </a:lnSpc>
              <a:spcBef>
                <a:spcPts val="0"/>
              </a:spcBef>
              <a:spcAft>
                <a:spcPts val="0"/>
              </a:spcAft>
              <a:buClr>
                <a:schemeClr val="lt1"/>
              </a:buClr>
              <a:buSzPts val="7200"/>
              <a:buFont typeface="Gill Sans"/>
              <a:buNone/>
              <a:defRPr sz="7200" b="1" i="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77" name="Google Shape;477;p53" descr="A close up of a logo&#10;&#10;Description automatically generated"/>
          <p:cNvPicPr preferRelativeResize="0"/>
          <p:nvPr/>
        </p:nvPicPr>
        <p:blipFill rotWithShape="1">
          <a:blip r:embed="rId2">
            <a:alphaModFix/>
          </a:blip>
          <a:srcRect/>
          <a:stretch/>
        </p:blipFill>
        <p:spPr>
          <a:xfrm>
            <a:off x="10474597" y="6279755"/>
            <a:ext cx="767831" cy="422307"/>
          </a:xfrm>
          <a:prstGeom prst="rect">
            <a:avLst/>
          </a:prstGeom>
          <a:noFill/>
          <a:ln>
            <a:noFill/>
          </a:ln>
        </p:spPr>
      </p:pic>
      <p:sp>
        <p:nvSpPr>
          <p:cNvPr id="478" name="Google Shape;478;p53"/>
          <p:cNvSpPr txBox="1"/>
          <p:nvPr/>
        </p:nvSpPr>
        <p:spPr>
          <a:xfrm>
            <a:off x="71776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cxnSp>
        <p:nvCxnSpPr>
          <p:cNvPr id="479" name="Google Shape;479;p53"/>
          <p:cNvCxnSpPr/>
          <p:nvPr/>
        </p:nvCxnSpPr>
        <p:spPr>
          <a:xfrm>
            <a:off x="10217331" y="6253607"/>
            <a:ext cx="0" cy="467929"/>
          </a:xfrm>
          <a:prstGeom prst="straightConnector1">
            <a:avLst/>
          </a:prstGeom>
          <a:noFill/>
          <a:ln w="12700" cap="flat" cmpd="sng">
            <a:solidFill>
              <a:srgbClr val="54646C"/>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302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EH Internal Content Left / 2 Images Right [insert photos]">
  <p:cSld name="LEH Internal Content Left / 2 Images Right [insert photos]">
    <p:spTree>
      <p:nvGrpSpPr>
        <p:cNvPr id="1" name="Shape 55"/>
        <p:cNvGrpSpPr/>
        <p:nvPr/>
      </p:nvGrpSpPr>
      <p:grpSpPr>
        <a:xfrm>
          <a:off x="0" y="0"/>
          <a:ext cx="0" cy="0"/>
          <a:chOff x="0" y="0"/>
          <a:chExt cx="0" cy="0"/>
        </a:xfrm>
      </p:grpSpPr>
      <p:sp>
        <p:nvSpPr>
          <p:cNvPr id="56" name="Google Shape;56;p7"/>
          <p:cNvSpPr txBox="1">
            <a:spLocks noGrp="1"/>
          </p:cNvSpPr>
          <p:nvPr>
            <p:ph type="title"/>
          </p:nvPr>
        </p:nvSpPr>
        <p:spPr>
          <a:xfrm>
            <a:off x="838200" y="365125"/>
            <a:ext cx="5818632"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7EB9"/>
              </a:buClr>
              <a:buSzPts val="4400"/>
              <a:buFont typeface="Gill Sans"/>
              <a:buNone/>
              <a:defRPr b="1" i="0">
                <a:solidFill>
                  <a:srgbClr val="007EB9"/>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7"/>
          <p:cNvSpPr txBox="1">
            <a:spLocks noGrp="1"/>
          </p:cNvSpPr>
          <p:nvPr>
            <p:ph type="body" idx="1"/>
          </p:nvPr>
        </p:nvSpPr>
        <p:spPr>
          <a:xfrm>
            <a:off x="838200" y="1825625"/>
            <a:ext cx="5818632" cy="3701415"/>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42464B"/>
              </a:buClr>
              <a:buSzPts val="2800"/>
              <a:buChar char="•"/>
              <a:defRPr sz="2800" b="0" i="0">
                <a:solidFill>
                  <a:srgbClr val="42464B"/>
                </a:solidFill>
                <a:latin typeface="Gill Sans"/>
                <a:ea typeface="Gill Sans"/>
                <a:cs typeface="Gill Sans"/>
                <a:sym typeface="Gill Sans"/>
              </a:defRPr>
            </a:lvl1pPr>
            <a:lvl2pPr marL="914400" lvl="1"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2pPr>
            <a:lvl3pPr marL="1371600" lvl="2"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3pPr>
            <a:lvl4pPr marL="1828800" lvl="3"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4pPr>
            <a:lvl5pPr marL="2286000" lvl="4"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7"/>
          <p:cNvSpPr>
            <a:spLocks noGrp="1"/>
          </p:cNvSpPr>
          <p:nvPr>
            <p:ph type="pic" idx="2"/>
          </p:nvPr>
        </p:nvSpPr>
        <p:spPr>
          <a:xfrm>
            <a:off x="7612063" y="2310064"/>
            <a:ext cx="4579937" cy="382183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 name="Google Shape;59;p7"/>
          <p:cNvSpPr>
            <a:spLocks noGrp="1"/>
          </p:cNvSpPr>
          <p:nvPr>
            <p:ph type="pic" idx="3"/>
          </p:nvPr>
        </p:nvSpPr>
        <p:spPr>
          <a:xfrm>
            <a:off x="7612064" y="0"/>
            <a:ext cx="4579936" cy="222824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60" name="Google Shape;60;p7"/>
          <p:cNvCxnSpPr/>
          <p:nvPr/>
        </p:nvCxnSpPr>
        <p:spPr>
          <a:xfrm>
            <a:off x="7612225" y="2271561"/>
            <a:ext cx="4579775" cy="0"/>
          </a:xfrm>
          <a:prstGeom prst="straightConnector1">
            <a:avLst/>
          </a:prstGeom>
          <a:noFill/>
          <a:ln w="76200" cap="flat" cmpd="sng">
            <a:solidFill>
              <a:schemeClr val="lt1"/>
            </a:solidFill>
            <a:prstDash val="solid"/>
            <a:miter lim="800000"/>
            <a:headEnd type="none" w="sm" len="sm"/>
            <a:tailEnd type="none" w="sm" len="sm"/>
          </a:ln>
        </p:spPr>
      </p:cxnSp>
      <p:sp>
        <p:nvSpPr>
          <p:cNvPr id="61" name="Google Shape;61;p7"/>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2" name="Google Shape;62;p7"/>
          <p:cNvSpPr txBox="1">
            <a:spLocks noGrp="1"/>
          </p:cNvSpPr>
          <p:nvPr>
            <p:ph type="body" idx="4"/>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3" name="Google Shape;63;p7" descr="A close up of a logo&#10;&#10;Description automatically generated"/>
          <p:cNvPicPr preferRelativeResize="0"/>
          <p:nvPr/>
        </p:nvPicPr>
        <p:blipFill rotWithShape="1">
          <a:blip r:embed="rId2">
            <a:alphaModFix/>
          </a:blip>
          <a:srcRect/>
          <a:stretch/>
        </p:blipFill>
        <p:spPr>
          <a:xfrm>
            <a:off x="10322197" y="6339276"/>
            <a:ext cx="1016363" cy="362667"/>
          </a:xfrm>
          <a:prstGeom prst="rect">
            <a:avLst/>
          </a:prstGeom>
          <a:noFill/>
          <a:ln>
            <a:noFill/>
          </a:ln>
        </p:spPr>
      </p:pic>
      <p:cxnSp>
        <p:nvCxnSpPr>
          <p:cNvPr id="64" name="Google Shape;64;p7"/>
          <p:cNvCxnSpPr/>
          <p:nvPr/>
        </p:nvCxnSpPr>
        <p:spPr>
          <a:xfrm>
            <a:off x="10064931" y="6253607"/>
            <a:ext cx="0" cy="467929"/>
          </a:xfrm>
          <a:prstGeom prst="straightConnector1">
            <a:avLst/>
          </a:prstGeom>
          <a:noFill/>
          <a:ln w="12700" cap="flat" cmpd="sng">
            <a:solidFill>
              <a:srgbClr val="54646C"/>
            </a:solidFill>
            <a:prstDash val="solid"/>
            <a:miter lim="800000"/>
            <a:headEnd type="none" w="sm" len="sm"/>
            <a:tailEnd type="none" w="sm" len="sm"/>
          </a:ln>
        </p:spPr>
      </p:cxnSp>
      <p:sp>
        <p:nvSpPr>
          <p:cNvPr id="65" name="Google Shape;65;p7"/>
          <p:cNvSpPr txBox="1"/>
          <p:nvPr/>
        </p:nvSpPr>
        <p:spPr>
          <a:xfrm>
            <a:off x="70252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u="none" strike="noStrike" cap="none">
                <a:solidFill>
                  <a:schemeClr val="lt1"/>
                </a:solidFill>
                <a:latin typeface="Gill Sans"/>
                <a:ea typeface="Gill Sans"/>
                <a:cs typeface="Gill Sans"/>
                <a:sym typeface="Gill Sans"/>
              </a:rPr>
              <a:t>HealthyEating.org</a:t>
            </a:r>
            <a:endParaRPr sz="2400" b="1" i="0" u="none" strike="noStrike" cap="none">
              <a:solidFill>
                <a:schemeClr val="lt1"/>
              </a:solidFill>
              <a:latin typeface="Gill Sans"/>
              <a:ea typeface="Gill Sans"/>
              <a:cs typeface="Gill Sans"/>
              <a:sym typeface="Gill Sans"/>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LEH Internal Content Left / 1 Image Right [insert photo]">
  <p:cSld name="LEH Internal Content Left / 1 Image Right [insert photo]">
    <p:spTree>
      <p:nvGrpSpPr>
        <p:cNvPr id="1" name="Shape 480"/>
        <p:cNvGrpSpPr/>
        <p:nvPr/>
      </p:nvGrpSpPr>
      <p:grpSpPr>
        <a:xfrm>
          <a:off x="0" y="0"/>
          <a:ext cx="0" cy="0"/>
          <a:chOff x="0" y="0"/>
          <a:chExt cx="0" cy="0"/>
        </a:xfrm>
      </p:grpSpPr>
      <p:sp>
        <p:nvSpPr>
          <p:cNvPr id="481" name="Google Shape;481;p54"/>
          <p:cNvSpPr txBox="1">
            <a:spLocks noGrp="1"/>
          </p:cNvSpPr>
          <p:nvPr>
            <p:ph type="title"/>
          </p:nvPr>
        </p:nvSpPr>
        <p:spPr>
          <a:xfrm>
            <a:off x="838200" y="365125"/>
            <a:ext cx="5818632"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7EB9"/>
              </a:buClr>
              <a:buSzPts val="4400"/>
              <a:buFont typeface="Gill Sans"/>
              <a:buNone/>
              <a:defRPr b="1" i="0">
                <a:solidFill>
                  <a:srgbClr val="007EB9"/>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2" name="Google Shape;482;p54"/>
          <p:cNvSpPr txBox="1">
            <a:spLocks noGrp="1"/>
          </p:cNvSpPr>
          <p:nvPr>
            <p:ph type="body" idx="1"/>
          </p:nvPr>
        </p:nvSpPr>
        <p:spPr>
          <a:xfrm>
            <a:off x="838200" y="1825625"/>
            <a:ext cx="5818632" cy="3701415"/>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42464B"/>
              </a:buClr>
              <a:buSzPts val="2800"/>
              <a:buChar char="•"/>
              <a:defRPr sz="2800" b="0" i="0">
                <a:solidFill>
                  <a:srgbClr val="42464B"/>
                </a:solidFill>
                <a:latin typeface="Gill Sans"/>
                <a:ea typeface="Gill Sans"/>
                <a:cs typeface="Gill Sans"/>
                <a:sym typeface="Gill Sans"/>
              </a:defRPr>
            </a:lvl1pPr>
            <a:lvl2pPr marL="914400" lvl="1"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2pPr>
            <a:lvl3pPr marL="1371600" lvl="2"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3pPr>
            <a:lvl4pPr marL="1828800" lvl="3"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4pPr>
            <a:lvl5pPr marL="2286000" lvl="4"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3" name="Google Shape;483;p54"/>
          <p:cNvSpPr>
            <a:spLocks noGrp="1"/>
          </p:cNvSpPr>
          <p:nvPr>
            <p:ph type="pic" idx="2"/>
          </p:nvPr>
        </p:nvSpPr>
        <p:spPr>
          <a:xfrm>
            <a:off x="7612063" y="0"/>
            <a:ext cx="4579937" cy="61372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4" name="Google Shape;484;p54"/>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5" name="Google Shape;485;p54"/>
          <p:cNvSpPr txBox="1">
            <a:spLocks noGrp="1"/>
          </p:cNvSpPr>
          <p:nvPr>
            <p:ph type="body" idx="3"/>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86" name="Google Shape;486;p54" descr="A close up of a logo&#10;&#10;Description automatically generated"/>
          <p:cNvPicPr preferRelativeResize="0"/>
          <p:nvPr/>
        </p:nvPicPr>
        <p:blipFill rotWithShape="1">
          <a:blip r:embed="rId2">
            <a:alphaModFix/>
          </a:blip>
          <a:srcRect/>
          <a:stretch/>
        </p:blipFill>
        <p:spPr>
          <a:xfrm>
            <a:off x="10322197" y="6339276"/>
            <a:ext cx="1016363" cy="362667"/>
          </a:xfrm>
          <a:prstGeom prst="rect">
            <a:avLst/>
          </a:prstGeom>
          <a:noFill/>
          <a:ln>
            <a:noFill/>
          </a:ln>
        </p:spPr>
      </p:pic>
      <p:cxnSp>
        <p:nvCxnSpPr>
          <p:cNvPr id="487" name="Google Shape;487;p54"/>
          <p:cNvCxnSpPr/>
          <p:nvPr/>
        </p:nvCxnSpPr>
        <p:spPr>
          <a:xfrm>
            <a:off x="10064931" y="6253607"/>
            <a:ext cx="0" cy="467929"/>
          </a:xfrm>
          <a:prstGeom prst="straightConnector1">
            <a:avLst/>
          </a:prstGeom>
          <a:noFill/>
          <a:ln w="12700" cap="flat" cmpd="sng">
            <a:solidFill>
              <a:srgbClr val="54646C"/>
            </a:solidFill>
            <a:prstDash val="solid"/>
            <a:miter lim="800000"/>
            <a:headEnd type="none" w="sm" len="sm"/>
            <a:tailEnd type="none" w="sm" len="sm"/>
          </a:ln>
        </p:spPr>
      </p:cxnSp>
      <p:sp>
        <p:nvSpPr>
          <p:cNvPr id="488" name="Google Shape;488;p54"/>
          <p:cNvSpPr txBox="1"/>
          <p:nvPr/>
        </p:nvSpPr>
        <p:spPr>
          <a:xfrm>
            <a:off x="70252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LEH 5 Image Collage [insert photos]">
  <p:cSld name="LEH 5 Image Collage [insert photos]">
    <p:spTree>
      <p:nvGrpSpPr>
        <p:cNvPr id="1" name="Shape 489"/>
        <p:cNvGrpSpPr/>
        <p:nvPr/>
      </p:nvGrpSpPr>
      <p:grpSpPr>
        <a:xfrm>
          <a:off x="0" y="0"/>
          <a:ext cx="0" cy="0"/>
          <a:chOff x="0" y="0"/>
          <a:chExt cx="0" cy="0"/>
        </a:xfrm>
      </p:grpSpPr>
      <p:sp>
        <p:nvSpPr>
          <p:cNvPr id="490" name="Google Shape;490;p55"/>
          <p:cNvSpPr>
            <a:spLocks noGrp="1"/>
          </p:cNvSpPr>
          <p:nvPr>
            <p:ph type="pic" idx="2"/>
          </p:nvPr>
        </p:nvSpPr>
        <p:spPr>
          <a:xfrm>
            <a:off x="-1" y="0"/>
            <a:ext cx="2862113" cy="36576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1" name="Google Shape;491;p55"/>
          <p:cNvSpPr>
            <a:spLocks noGrp="1"/>
          </p:cNvSpPr>
          <p:nvPr>
            <p:ph type="pic" idx="3"/>
          </p:nvPr>
        </p:nvSpPr>
        <p:spPr>
          <a:xfrm>
            <a:off x="-1" y="3727763"/>
            <a:ext cx="2862113" cy="241158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2" name="Google Shape;492;p55"/>
          <p:cNvSpPr>
            <a:spLocks noGrp="1"/>
          </p:cNvSpPr>
          <p:nvPr>
            <p:ph type="pic" idx="4"/>
          </p:nvPr>
        </p:nvSpPr>
        <p:spPr>
          <a:xfrm>
            <a:off x="2953472" y="0"/>
            <a:ext cx="4600544" cy="613935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3" name="Google Shape;493;p55"/>
          <p:cNvSpPr>
            <a:spLocks noGrp="1"/>
          </p:cNvSpPr>
          <p:nvPr>
            <p:ph type="pic" idx="5"/>
          </p:nvPr>
        </p:nvSpPr>
        <p:spPr>
          <a:xfrm>
            <a:off x="7639116" y="2324725"/>
            <a:ext cx="4552884" cy="381462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4" name="Google Shape;494;p55"/>
          <p:cNvSpPr>
            <a:spLocks noGrp="1"/>
          </p:cNvSpPr>
          <p:nvPr>
            <p:ph type="pic" idx="6"/>
          </p:nvPr>
        </p:nvSpPr>
        <p:spPr>
          <a:xfrm>
            <a:off x="7639116" y="1"/>
            <a:ext cx="4552884" cy="224727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495" name="Google Shape;495;p55"/>
          <p:cNvCxnSpPr/>
          <p:nvPr/>
        </p:nvCxnSpPr>
        <p:spPr>
          <a:xfrm>
            <a:off x="7612225" y="2286000"/>
            <a:ext cx="4579775" cy="0"/>
          </a:xfrm>
          <a:prstGeom prst="straightConnector1">
            <a:avLst/>
          </a:prstGeom>
          <a:noFill/>
          <a:ln w="76200" cap="flat" cmpd="sng">
            <a:solidFill>
              <a:schemeClr val="lt1"/>
            </a:solidFill>
            <a:prstDash val="solid"/>
            <a:miter lim="800000"/>
            <a:headEnd type="none" w="sm" len="sm"/>
            <a:tailEnd type="none" w="sm" len="sm"/>
          </a:ln>
        </p:spPr>
      </p:cxnSp>
      <p:cxnSp>
        <p:nvCxnSpPr>
          <p:cNvPr id="496" name="Google Shape;496;p55"/>
          <p:cNvCxnSpPr/>
          <p:nvPr/>
        </p:nvCxnSpPr>
        <p:spPr>
          <a:xfrm>
            <a:off x="7599697" y="0"/>
            <a:ext cx="0" cy="6165101"/>
          </a:xfrm>
          <a:prstGeom prst="straightConnector1">
            <a:avLst/>
          </a:prstGeom>
          <a:noFill/>
          <a:ln w="76200" cap="flat" cmpd="sng">
            <a:solidFill>
              <a:schemeClr val="lt1"/>
            </a:solidFill>
            <a:prstDash val="solid"/>
            <a:miter lim="800000"/>
            <a:headEnd type="none" w="sm" len="sm"/>
            <a:tailEnd type="none" w="sm" len="sm"/>
          </a:ln>
        </p:spPr>
      </p:cxnSp>
      <p:cxnSp>
        <p:nvCxnSpPr>
          <p:cNvPr id="497" name="Google Shape;497;p55"/>
          <p:cNvCxnSpPr/>
          <p:nvPr/>
        </p:nvCxnSpPr>
        <p:spPr>
          <a:xfrm>
            <a:off x="-661" y="3692681"/>
            <a:ext cx="2908453" cy="0"/>
          </a:xfrm>
          <a:prstGeom prst="straightConnector1">
            <a:avLst/>
          </a:prstGeom>
          <a:noFill/>
          <a:ln w="76200" cap="flat" cmpd="sng">
            <a:solidFill>
              <a:schemeClr val="lt1"/>
            </a:solidFill>
            <a:prstDash val="solid"/>
            <a:miter lim="800000"/>
            <a:headEnd type="none" w="sm" len="sm"/>
            <a:tailEnd type="none" w="sm" len="sm"/>
          </a:ln>
        </p:spPr>
      </p:cxnSp>
      <p:cxnSp>
        <p:nvCxnSpPr>
          <p:cNvPr id="498" name="Google Shape;498;p55"/>
          <p:cNvCxnSpPr/>
          <p:nvPr/>
        </p:nvCxnSpPr>
        <p:spPr>
          <a:xfrm>
            <a:off x="2907792" y="0"/>
            <a:ext cx="0" cy="6165101"/>
          </a:xfrm>
          <a:prstGeom prst="straightConnector1">
            <a:avLst/>
          </a:prstGeom>
          <a:noFill/>
          <a:ln w="76200" cap="flat" cmpd="sng">
            <a:solidFill>
              <a:schemeClr val="lt1"/>
            </a:solidFill>
            <a:prstDash val="solid"/>
            <a:miter lim="800000"/>
            <a:headEnd type="none" w="sm" len="sm"/>
            <a:tailEnd type="none" w="sm" len="sm"/>
          </a:ln>
        </p:spPr>
      </p:cxnSp>
      <p:sp>
        <p:nvSpPr>
          <p:cNvPr id="499" name="Google Shape;499;p55"/>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0" name="Google Shape;500;p55"/>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01" name="Google Shape;501;p55" descr="A close up of a logo&#10;&#10;Description automatically generated"/>
          <p:cNvPicPr preferRelativeResize="0"/>
          <p:nvPr/>
        </p:nvPicPr>
        <p:blipFill rotWithShape="1">
          <a:blip r:embed="rId2">
            <a:alphaModFix/>
          </a:blip>
          <a:srcRect/>
          <a:stretch/>
        </p:blipFill>
        <p:spPr>
          <a:xfrm>
            <a:off x="10322197" y="6339276"/>
            <a:ext cx="1016363" cy="362667"/>
          </a:xfrm>
          <a:prstGeom prst="rect">
            <a:avLst/>
          </a:prstGeom>
          <a:noFill/>
          <a:ln>
            <a:noFill/>
          </a:ln>
        </p:spPr>
      </p:pic>
      <p:cxnSp>
        <p:nvCxnSpPr>
          <p:cNvPr id="502" name="Google Shape;502;p55"/>
          <p:cNvCxnSpPr/>
          <p:nvPr/>
        </p:nvCxnSpPr>
        <p:spPr>
          <a:xfrm>
            <a:off x="10064931" y="6253607"/>
            <a:ext cx="0" cy="467929"/>
          </a:xfrm>
          <a:prstGeom prst="straightConnector1">
            <a:avLst/>
          </a:prstGeom>
          <a:noFill/>
          <a:ln w="12700" cap="flat" cmpd="sng">
            <a:solidFill>
              <a:srgbClr val="54646C"/>
            </a:solidFill>
            <a:prstDash val="solid"/>
            <a:miter lim="800000"/>
            <a:headEnd type="none" w="sm" len="sm"/>
            <a:tailEnd type="none" w="sm" len="sm"/>
          </a:ln>
        </p:spPr>
      </p:cxnSp>
      <p:sp>
        <p:nvSpPr>
          <p:cNvPr id="503" name="Google Shape;503;p55"/>
          <p:cNvSpPr txBox="1"/>
          <p:nvPr/>
        </p:nvSpPr>
        <p:spPr>
          <a:xfrm>
            <a:off x="70252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LEH 3 Image Collage [insert photos]">
  <p:cSld name="LEH 3 Image Collage [insert photos]">
    <p:spTree>
      <p:nvGrpSpPr>
        <p:cNvPr id="1" name="Shape 504"/>
        <p:cNvGrpSpPr/>
        <p:nvPr/>
      </p:nvGrpSpPr>
      <p:grpSpPr>
        <a:xfrm>
          <a:off x="0" y="0"/>
          <a:ext cx="0" cy="0"/>
          <a:chOff x="0" y="0"/>
          <a:chExt cx="0" cy="0"/>
        </a:xfrm>
      </p:grpSpPr>
      <p:sp>
        <p:nvSpPr>
          <p:cNvPr id="505" name="Google Shape;505;p56"/>
          <p:cNvSpPr>
            <a:spLocks noGrp="1"/>
          </p:cNvSpPr>
          <p:nvPr>
            <p:ph type="pic" idx="2"/>
          </p:nvPr>
        </p:nvSpPr>
        <p:spPr>
          <a:xfrm>
            <a:off x="0" y="0"/>
            <a:ext cx="7554016" cy="613935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6" name="Google Shape;506;p56"/>
          <p:cNvSpPr>
            <a:spLocks noGrp="1"/>
          </p:cNvSpPr>
          <p:nvPr>
            <p:ph type="pic" idx="3"/>
          </p:nvPr>
        </p:nvSpPr>
        <p:spPr>
          <a:xfrm>
            <a:off x="7639116" y="2324725"/>
            <a:ext cx="4552884" cy="381462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7" name="Google Shape;507;p56"/>
          <p:cNvSpPr>
            <a:spLocks noGrp="1"/>
          </p:cNvSpPr>
          <p:nvPr>
            <p:ph type="pic" idx="4"/>
          </p:nvPr>
        </p:nvSpPr>
        <p:spPr>
          <a:xfrm>
            <a:off x="7639116" y="1"/>
            <a:ext cx="4552884" cy="224727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508" name="Google Shape;508;p56"/>
          <p:cNvCxnSpPr/>
          <p:nvPr/>
        </p:nvCxnSpPr>
        <p:spPr>
          <a:xfrm>
            <a:off x="7612225" y="2286000"/>
            <a:ext cx="4579775" cy="0"/>
          </a:xfrm>
          <a:prstGeom prst="straightConnector1">
            <a:avLst/>
          </a:prstGeom>
          <a:noFill/>
          <a:ln w="76200" cap="flat" cmpd="sng">
            <a:solidFill>
              <a:schemeClr val="lt1"/>
            </a:solidFill>
            <a:prstDash val="solid"/>
            <a:miter lim="800000"/>
            <a:headEnd type="none" w="sm" len="sm"/>
            <a:tailEnd type="none" w="sm" len="sm"/>
          </a:ln>
        </p:spPr>
      </p:cxnSp>
      <p:cxnSp>
        <p:nvCxnSpPr>
          <p:cNvPr id="509" name="Google Shape;509;p56"/>
          <p:cNvCxnSpPr/>
          <p:nvPr/>
        </p:nvCxnSpPr>
        <p:spPr>
          <a:xfrm>
            <a:off x="7599697" y="0"/>
            <a:ext cx="0" cy="6165101"/>
          </a:xfrm>
          <a:prstGeom prst="straightConnector1">
            <a:avLst/>
          </a:prstGeom>
          <a:noFill/>
          <a:ln w="76200" cap="flat" cmpd="sng">
            <a:solidFill>
              <a:schemeClr val="lt1"/>
            </a:solidFill>
            <a:prstDash val="solid"/>
            <a:miter lim="800000"/>
            <a:headEnd type="none" w="sm" len="sm"/>
            <a:tailEnd type="none" w="sm" len="sm"/>
          </a:ln>
        </p:spPr>
      </p:cxnSp>
      <p:sp>
        <p:nvSpPr>
          <p:cNvPr id="510" name="Google Shape;510;p56"/>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1" name="Google Shape;511;p56"/>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12" name="Google Shape;512;p56" descr="A close up of a logo&#10;&#10;Description automatically generated"/>
          <p:cNvPicPr preferRelativeResize="0"/>
          <p:nvPr/>
        </p:nvPicPr>
        <p:blipFill rotWithShape="1">
          <a:blip r:embed="rId2">
            <a:alphaModFix/>
          </a:blip>
          <a:srcRect/>
          <a:stretch/>
        </p:blipFill>
        <p:spPr>
          <a:xfrm>
            <a:off x="10322197" y="6339276"/>
            <a:ext cx="1016363" cy="362667"/>
          </a:xfrm>
          <a:prstGeom prst="rect">
            <a:avLst/>
          </a:prstGeom>
          <a:noFill/>
          <a:ln>
            <a:noFill/>
          </a:ln>
        </p:spPr>
      </p:pic>
      <p:cxnSp>
        <p:nvCxnSpPr>
          <p:cNvPr id="513" name="Google Shape;513;p56"/>
          <p:cNvCxnSpPr/>
          <p:nvPr/>
        </p:nvCxnSpPr>
        <p:spPr>
          <a:xfrm>
            <a:off x="10064931" y="6253607"/>
            <a:ext cx="0" cy="467929"/>
          </a:xfrm>
          <a:prstGeom prst="straightConnector1">
            <a:avLst/>
          </a:prstGeom>
          <a:noFill/>
          <a:ln w="12700" cap="flat" cmpd="sng">
            <a:solidFill>
              <a:srgbClr val="54646C"/>
            </a:solidFill>
            <a:prstDash val="solid"/>
            <a:miter lim="800000"/>
            <a:headEnd type="none" w="sm" len="sm"/>
            <a:tailEnd type="none" w="sm" len="sm"/>
          </a:ln>
        </p:spPr>
      </p:cxnSp>
      <p:sp>
        <p:nvSpPr>
          <p:cNvPr id="514" name="Google Shape;514;p56"/>
          <p:cNvSpPr txBox="1"/>
          <p:nvPr/>
        </p:nvSpPr>
        <p:spPr>
          <a:xfrm>
            <a:off x="70252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LEH 1 Image [insert photo]">
  <p:cSld name="LEH 1 Image [insert photo]">
    <p:spTree>
      <p:nvGrpSpPr>
        <p:cNvPr id="1" name="Shape 515"/>
        <p:cNvGrpSpPr/>
        <p:nvPr/>
      </p:nvGrpSpPr>
      <p:grpSpPr>
        <a:xfrm>
          <a:off x="0" y="0"/>
          <a:ext cx="0" cy="0"/>
          <a:chOff x="0" y="0"/>
          <a:chExt cx="0" cy="0"/>
        </a:xfrm>
      </p:grpSpPr>
      <p:sp>
        <p:nvSpPr>
          <p:cNvPr id="516" name="Google Shape;516;p57"/>
          <p:cNvSpPr>
            <a:spLocks noGrp="1"/>
          </p:cNvSpPr>
          <p:nvPr>
            <p:ph type="pic" idx="2"/>
          </p:nvPr>
        </p:nvSpPr>
        <p:spPr>
          <a:xfrm>
            <a:off x="0" y="0"/>
            <a:ext cx="12192000" cy="613935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7" name="Google Shape;517;p57"/>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8" name="Google Shape;518;p57"/>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19" name="Google Shape;519;p57" descr="A close up of a logo&#10;&#10;Description automatically generated"/>
          <p:cNvPicPr preferRelativeResize="0"/>
          <p:nvPr/>
        </p:nvPicPr>
        <p:blipFill rotWithShape="1">
          <a:blip r:embed="rId2">
            <a:alphaModFix/>
          </a:blip>
          <a:srcRect/>
          <a:stretch/>
        </p:blipFill>
        <p:spPr>
          <a:xfrm>
            <a:off x="10322197" y="6339276"/>
            <a:ext cx="1016363" cy="362667"/>
          </a:xfrm>
          <a:prstGeom prst="rect">
            <a:avLst/>
          </a:prstGeom>
          <a:noFill/>
          <a:ln>
            <a:noFill/>
          </a:ln>
        </p:spPr>
      </p:pic>
      <p:cxnSp>
        <p:nvCxnSpPr>
          <p:cNvPr id="520" name="Google Shape;520;p57"/>
          <p:cNvCxnSpPr/>
          <p:nvPr/>
        </p:nvCxnSpPr>
        <p:spPr>
          <a:xfrm>
            <a:off x="10064931" y="6253607"/>
            <a:ext cx="0" cy="467929"/>
          </a:xfrm>
          <a:prstGeom prst="straightConnector1">
            <a:avLst/>
          </a:prstGeom>
          <a:noFill/>
          <a:ln w="12700" cap="flat" cmpd="sng">
            <a:solidFill>
              <a:srgbClr val="54646C"/>
            </a:solidFill>
            <a:prstDash val="solid"/>
            <a:miter lim="800000"/>
            <a:headEnd type="none" w="sm" len="sm"/>
            <a:tailEnd type="none" w="sm" len="sm"/>
          </a:ln>
        </p:spPr>
      </p:cxnSp>
      <p:sp>
        <p:nvSpPr>
          <p:cNvPr id="521" name="Google Shape;521;p57"/>
          <p:cNvSpPr txBox="1"/>
          <p:nvPr/>
        </p:nvSpPr>
        <p:spPr>
          <a:xfrm>
            <a:off x="70252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LEH Image Title [insert photos]">
  <p:cSld name="LEH Image Title [insert photos]">
    <p:spTree>
      <p:nvGrpSpPr>
        <p:cNvPr id="1" name="Shape 522"/>
        <p:cNvGrpSpPr/>
        <p:nvPr/>
      </p:nvGrpSpPr>
      <p:grpSpPr>
        <a:xfrm>
          <a:off x="0" y="0"/>
          <a:ext cx="0" cy="0"/>
          <a:chOff x="0" y="0"/>
          <a:chExt cx="0" cy="0"/>
        </a:xfrm>
      </p:grpSpPr>
      <p:sp>
        <p:nvSpPr>
          <p:cNvPr id="523" name="Google Shape;523;p58"/>
          <p:cNvSpPr>
            <a:spLocks noGrp="1"/>
          </p:cNvSpPr>
          <p:nvPr>
            <p:ph type="pic" idx="2"/>
          </p:nvPr>
        </p:nvSpPr>
        <p:spPr>
          <a:xfrm>
            <a:off x="0" y="0"/>
            <a:ext cx="12192000" cy="613935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4" name="Google Shape;524;p58"/>
          <p:cNvSpPr txBox="1">
            <a:spLocks noGrp="1"/>
          </p:cNvSpPr>
          <p:nvPr>
            <p:ph type="ctrTitle"/>
          </p:nvPr>
        </p:nvSpPr>
        <p:spPr>
          <a:xfrm>
            <a:off x="853440" y="1666557"/>
            <a:ext cx="5974080" cy="3134043"/>
          </a:xfrm>
          <a:prstGeom prst="rect">
            <a:avLst/>
          </a:prstGeom>
          <a:noFill/>
          <a:ln>
            <a:noFill/>
          </a:ln>
        </p:spPr>
        <p:txBody>
          <a:bodyPr spcFirstLastPara="1" wrap="square" lIns="91425" tIns="45700" rIns="91425" bIns="45700" anchor="b" anchorCtr="0">
            <a:noAutofit/>
          </a:bodyPr>
          <a:lstStyle>
            <a:lvl1pPr lvl="0" algn="l">
              <a:lnSpc>
                <a:spcPct val="97222"/>
              </a:lnSpc>
              <a:spcBef>
                <a:spcPts val="0"/>
              </a:spcBef>
              <a:spcAft>
                <a:spcPts val="0"/>
              </a:spcAft>
              <a:buClr>
                <a:schemeClr val="lt1"/>
              </a:buClr>
              <a:buSzPts val="7200"/>
              <a:buFont typeface="Gill Sans"/>
              <a:buNone/>
              <a:defRPr sz="7200" b="0" i="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5" name="Google Shape;525;p58"/>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6" name="Google Shape;526;p58"/>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27" name="Google Shape;527;p58" descr="A close up of a logo&#10;&#10;Description automatically generated"/>
          <p:cNvPicPr preferRelativeResize="0"/>
          <p:nvPr/>
        </p:nvPicPr>
        <p:blipFill rotWithShape="1">
          <a:blip r:embed="rId2">
            <a:alphaModFix/>
          </a:blip>
          <a:srcRect/>
          <a:stretch/>
        </p:blipFill>
        <p:spPr>
          <a:xfrm>
            <a:off x="10322197" y="6339276"/>
            <a:ext cx="1016363" cy="362667"/>
          </a:xfrm>
          <a:prstGeom prst="rect">
            <a:avLst/>
          </a:prstGeom>
          <a:noFill/>
          <a:ln>
            <a:noFill/>
          </a:ln>
        </p:spPr>
      </p:pic>
      <p:cxnSp>
        <p:nvCxnSpPr>
          <p:cNvPr id="528" name="Google Shape;528;p58"/>
          <p:cNvCxnSpPr/>
          <p:nvPr/>
        </p:nvCxnSpPr>
        <p:spPr>
          <a:xfrm>
            <a:off x="10064931" y="6253607"/>
            <a:ext cx="0" cy="467929"/>
          </a:xfrm>
          <a:prstGeom prst="straightConnector1">
            <a:avLst/>
          </a:prstGeom>
          <a:noFill/>
          <a:ln w="12700" cap="flat" cmpd="sng">
            <a:solidFill>
              <a:srgbClr val="54646C"/>
            </a:solidFill>
            <a:prstDash val="solid"/>
            <a:miter lim="800000"/>
            <a:headEnd type="none" w="sm" len="sm"/>
            <a:tailEnd type="none" w="sm" len="sm"/>
          </a:ln>
        </p:spPr>
      </p:cxnSp>
      <p:sp>
        <p:nvSpPr>
          <p:cNvPr id="529" name="Google Shape;529;p58"/>
          <p:cNvSpPr txBox="1"/>
          <p:nvPr/>
        </p:nvSpPr>
        <p:spPr>
          <a:xfrm>
            <a:off x="70252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LEH Blank">
  <p:cSld name="LEH Blank">
    <p:spTree>
      <p:nvGrpSpPr>
        <p:cNvPr id="1" name="Shape 530"/>
        <p:cNvGrpSpPr/>
        <p:nvPr/>
      </p:nvGrpSpPr>
      <p:grpSpPr>
        <a:xfrm>
          <a:off x="0" y="0"/>
          <a:ext cx="0" cy="0"/>
          <a:chOff x="0" y="0"/>
          <a:chExt cx="0" cy="0"/>
        </a:xfrm>
      </p:grpSpPr>
      <p:sp>
        <p:nvSpPr>
          <p:cNvPr id="531" name="Google Shape;531;p59"/>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2" name="Google Shape;532;p59"/>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33" name="Google Shape;533;p59" descr="A close up of a logo&#10;&#10;Description automatically generated"/>
          <p:cNvPicPr preferRelativeResize="0"/>
          <p:nvPr/>
        </p:nvPicPr>
        <p:blipFill rotWithShape="1">
          <a:blip r:embed="rId2">
            <a:alphaModFix/>
          </a:blip>
          <a:srcRect/>
          <a:stretch/>
        </p:blipFill>
        <p:spPr>
          <a:xfrm>
            <a:off x="10322197" y="6339276"/>
            <a:ext cx="1016363" cy="362667"/>
          </a:xfrm>
          <a:prstGeom prst="rect">
            <a:avLst/>
          </a:prstGeom>
          <a:noFill/>
          <a:ln>
            <a:noFill/>
          </a:ln>
        </p:spPr>
      </p:pic>
      <p:cxnSp>
        <p:nvCxnSpPr>
          <p:cNvPr id="534" name="Google Shape;534;p59"/>
          <p:cNvCxnSpPr/>
          <p:nvPr/>
        </p:nvCxnSpPr>
        <p:spPr>
          <a:xfrm>
            <a:off x="10064931" y="6253607"/>
            <a:ext cx="0" cy="467929"/>
          </a:xfrm>
          <a:prstGeom prst="straightConnector1">
            <a:avLst/>
          </a:prstGeom>
          <a:noFill/>
          <a:ln w="12700" cap="flat" cmpd="sng">
            <a:solidFill>
              <a:srgbClr val="54646C"/>
            </a:solidFill>
            <a:prstDash val="solid"/>
            <a:miter lim="800000"/>
            <a:headEnd type="none" w="sm" len="sm"/>
            <a:tailEnd type="none" w="sm" len="sm"/>
          </a:ln>
        </p:spPr>
      </p:cxnSp>
      <p:sp>
        <p:nvSpPr>
          <p:cNvPr id="535" name="Google Shape;535;p59"/>
          <p:cNvSpPr txBox="1"/>
          <p:nvPr/>
        </p:nvSpPr>
        <p:spPr>
          <a:xfrm>
            <a:off x="70252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DCC Internal Content Left / 1 Image Right [insert photo]">
  <p:cSld name="DCC Internal Content Left / 1 Image Right [insert photo]">
    <p:spTree>
      <p:nvGrpSpPr>
        <p:cNvPr id="1" name="Shape 536"/>
        <p:cNvGrpSpPr/>
        <p:nvPr/>
      </p:nvGrpSpPr>
      <p:grpSpPr>
        <a:xfrm>
          <a:off x="0" y="0"/>
          <a:ext cx="0" cy="0"/>
          <a:chOff x="0" y="0"/>
          <a:chExt cx="0" cy="0"/>
        </a:xfrm>
      </p:grpSpPr>
      <p:sp>
        <p:nvSpPr>
          <p:cNvPr id="537" name="Google Shape;537;p60"/>
          <p:cNvSpPr txBox="1">
            <a:spLocks noGrp="1"/>
          </p:cNvSpPr>
          <p:nvPr>
            <p:ph type="title"/>
          </p:nvPr>
        </p:nvSpPr>
        <p:spPr>
          <a:xfrm>
            <a:off x="838200" y="365125"/>
            <a:ext cx="5818632"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7EB9"/>
              </a:buClr>
              <a:buSzPts val="4400"/>
              <a:buFont typeface="Gill Sans"/>
              <a:buNone/>
              <a:defRPr b="1" i="0">
                <a:solidFill>
                  <a:srgbClr val="007EB9"/>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8" name="Google Shape;538;p60"/>
          <p:cNvSpPr txBox="1">
            <a:spLocks noGrp="1"/>
          </p:cNvSpPr>
          <p:nvPr>
            <p:ph type="body" idx="1"/>
          </p:nvPr>
        </p:nvSpPr>
        <p:spPr>
          <a:xfrm>
            <a:off x="838200" y="1825625"/>
            <a:ext cx="5818632" cy="3701415"/>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42464B"/>
              </a:buClr>
              <a:buSzPts val="2800"/>
              <a:buChar char="•"/>
              <a:defRPr sz="2800" b="0" i="0">
                <a:solidFill>
                  <a:srgbClr val="42464B"/>
                </a:solidFill>
                <a:latin typeface="Gill Sans"/>
                <a:ea typeface="Gill Sans"/>
                <a:cs typeface="Gill Sans"/>
                <a:sym typeface="Gill Sans"/>
              </a:defRPr>
            </a:lvl1pPr>
            <a:lvl2pPr marL="914400" lvl="1"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2pPr>
            <a:lvl3pPr marL="1371600" lvl="2"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3pPr>
            <a:lvl4pPr marL="1828800" lvl="3"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4pPr>
            <a:lvl5pPr marL="2286000" lvl="4"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9" name="Google Shape;539;p60"/>
          <p:cNvSpPr>
            <a:spLocks noGrp="1"/>
          </p:cNvSpPr>
          <p:nvPr>
            <p:ph type="pic" idx="2"/>
          </p:nvPr>
        </p:nvSpPr>
        <p:spPr>
          <a:xfrm>
            <a:off x="7612063" y="0"/>
            <a:ext cx="4579937" cy="61372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0" name="Google Shape;540;p60"/>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1" name="Google Shape;541;p60"/>
          <p:cNvSpPr txBox="1">
            <a:spLocks noGrp="1"/>
          </p:cNvSpPr>
          <p:nvPr>
            <p:ph type="body" idx="3"/>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42" name="Google Shape;542;p60" descr="A close up of a logo&#10;&#10;Description automatically generated"/>
          <p:cNvPicPr preferRelativeResize="0"/>
          <p:nvPr/>
        </p:nvPicPr>
        <p:blipFill rotWithShape="1">
          <a:blip r:embed="rId2">
            <a:alphaModFix/>
          </a:blip>
          <a:srcRect/>
          <a:stretch/>
        </p:blipFill>
        <p:spPr>
          <a:xfrm>
            <a:off x="10474597" y="6279755"/>
            <a:ext cx="767831" cy="422307"/>
          </a:xfrm>
          <a:prstGeom prst="rect">
            <a:avLst/>
          </a:prstGeom>
          <a:noFill/>
          <a:ln>
            <a:noFill/>
          </a:ln>
        </p:spPr>
      </p:pic>
      <p:sp>
        <p:nvSpPr>
          <p:cNvPr id="543" name="Google Shape;543;p60"/>
          <p:cNvSpPr txBox="1"/>
          <p:nvPr/>
        </p:nvSpPr>
        <p:spPr>
          <a:xfrm>
            <a:off x="71776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cxnSp>
        <p:nvCxnSpPr>
          <p:cNvPr id="544" name="Google Shape;544;p60"/>
          <p:cNvCxnSpPr/>
          <p:nvPr/>
        </p:nvCxnSpPr>
        <p:spPr>
          <a:xfrm>
            <a:off x="10217331" y="6253607"/>
            <a:ext cx="0" cy="467929"/>
          </a:xfrm>
          <a:prstGeom prst="straightConnector1">
            <a:avLst/>
          </a:prstGeom>
          <a:noFill/>
          <a:ln w="12700" cap="flat" cmpd="sng">
            <a:solidFill>
              <a:srgbClr val="54646C"/>
            </a:solidFill>
            <a:prstDash val="solid"/>
            <a:miter lim="800000"/>
            <a:headEnd type="none" w="sm" len="sm"/>
            <a:tailEnd type="none" w="sm" len="sm"/>
          </a:ln>
        </p:spPr>
      </p:cxn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DCC Internal Content Left / 2 Images Right [insert photos]">
  <p:cSld name="DCC Internal Content Left / 2 Images Right [insert photos]">
    <p:spTree>
      <p:nvGrpSpPr>
        <p:cNvPr id="1" name="Shape 545"/>
        <p:cNvGrpSpPr/>
        <p:nvPr/>
      </p:nvGrpSpPr>
      <p:grpSpPr>
        <a:xfrm>
          <a:off x="0" y="0"/>
          <a:ext cx="0" cy="0"/>
          <a:chOff x="0" y="0"/>
          <a:chExt cx="0" cy="0"/>
        </a:xfrm>
      </p:grpSpPr>
      <p:sp>
        <p:nvSpPr>
          <p:cNvPr id="546" name="Google Shape;546;p61"/>
          <p:cNvSpPr txBox="1">
            <a:spLocks noGrp="1"/>
          </p:cNvSpPr>
          <p:nvPr>
            <p:ph type="title"/>
          </p:nvPr>
        </p:nvSpPr>
        <p:spPr>
          <a:xfrm>
            <a:off x="838200" y="365125"/>
            <a:ext cx="5818632"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7EB9"/>
              </a:buClr>
              <a:buSzPts val="4400"/>
              <a:buFont typeface="Gill Sans"/>
              <a:buNone/>
              <a:defRPr b="1" i="0">
                <a:solidFill>
                  <a:srgbClr val="007EB9"/>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7" name="Google Shape;547;p61"/>
          <p:cNvSpPr txBox="1">
            <a:spLocks noGrp="1"/>
          </p:cNvSpPr>
          <p:nvPr>
            <p:ph type="body" idx="1"/>
          </p:nvPr>
        </p:nvSpPr>
        <p:spPr>
          <a:xfrm>
            <a:off x="838200" y="1825625"/>
            <a:ext cx="5818632" cy="3701415"/>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42464B"/>
              </a:buClr>
              <a:buSzPts val="2800"/>
              <a:buChar char="•"/>
              <a:defRPr sz="2800" b="0" i="0">
                <a:solidFill>
                  <a:srgbClr val="42464B"/>
                </a:solidFill>
                <a:latin typeface="Gill Sans"/>
                <a:ea typeface="Gill Sans"/>
                <a:cs typeface="Gill Sans"/>
                <a:sym typeface="Gill Sans"/>
              </a:defRPr>
            </a:lvl1pPr>
            <a:lvl2pPr marL="914400" lvl="1"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2pPr>
            <a:lvl3pPr marL="1371600" lvl="2"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3pPr>
            <a:lvl4pPr marL="1828800" lvl="3"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4pPr>
            <a:lvl5pPr marL="2286000" lvl="4"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8" name="Google Shape;548;p61"/>
          <p:cNvSpPr>
            <a:spLocks noGrp="1"/>
          </p:cNvSpPr>
          <p:nvPr>
            <p:ph type="pic" idx="2"/>
          </p:nvPr>
        </p:nvSpPr>
        <p:spPr>
          <a:xfrm>
            <a:off x="7612063" y="2310064"/>
            <a:ext cx="4579937" cy="382183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9" name="Google Shape;549;p61"/>
          <p:cNvSpPr>
            <a:spLocks noGrp="1"/>
          </p:cNvSpPr>
          <p:nvPr>
            <p:ph type="pic" idx="3"/>
          </p:nvPr>
        </p:nvSpPr>
        <p:spPr>
          <a:xfrm>
            <a:off x="7612064" y="0"/>
            <a:ext cx="4579936" cy="222824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550" name="Google Shape;550;p61"/>
          <p:cNvCxnSpPr/>
          <p:nvPr/>
        </p:nvCxnSpPr>
        <p:spPr>
          <a:xfrm>
            <a:off x="7612225" y="2271561"/>
            <a:ext cx="4579775" cy="0"/>
          </a:xfrm>
          <a:prstGeom prst="straightConnector1">
            <a:avLst/>
          </a:prstGeom>
          <a:noFill/>
          <a:ln w="76200" cap="flat" cmpd="sng">
            <a:solidFill>
              <a:schemeClr val="lt1"/>
            </a:solidFill>
            <a:prstDash val="solid"/>
            <a:miter lim="800000"/>
            <a:headEnd type="none" w="sm" len="sm"/>
            <a:tailEnd type="none" w="sm" len="sm"/>
          </a:ln>
        </p:spPr>
      </p:cxnSp>
      <p:sp>
        <p:nvSpPr>
          <p:cNvPr id="551" name="Google Shape;551;p61"/>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2" name="Google Shape;552;p61"/>
          <p:cNvSpPr txBox="1">
            <a:spLocks noGrp="1"/>
          </p:cNvSpPr>
          <p:nvPr>
            <p:ph type="body" idx="4"/>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53" name="Google Shape;553;p61" descr="A close up of a logo&#10;&#10;Description automatically generated"/>
          <p:cNvPicPr preferRelativeResize="0"/>
          <p:nvPr/>
        </p:nvPicPr>
        <p:blipFill rotWithShape="1">
          <a:blip r:embed="rId2">
            <a:alphaModFix/>
          </a:blip>
          <a:srcRect/>
          <a:stretch/>
        </p:blipFill>
        <p:spPr>
          <a:xfrm>
            <a:off x="10474597" y="6279755"/>
            <a:ext cx="767831" cy="422307"/>
          </a:xfrm>
          <a:prstGeom prst="rect">
            <a:avLst/>
          </a:prstGeom>
          <a:noFill/>
          <a:ln>
            <a:noFill/>
          </a:ln>
        </p:spPr>
      </p:pic>
      <p:sp>
        <p:nvSpPr>
          <p:cNvPr id="554" name="Google Shape;554;p61"/>
          <p:cNvSpPr txBox="1"/>
          <p:nvPr/>
        </p:nvSpPr>
        <p:spPr>
          <a:xfrm>
            <a:off x="71776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cxnSp>
        <p:nvCxnSpPr>
          <p:cNvPr id="555" name="Google Shape;555;p61"/>
          <p:cNvCxnSpPr/>
          <p:nvPr/>
        </p:nvCxnSpPr>
        <p:spPr>
          <a:xfrm>
            <a:off x="10217331" y="6253607"/>
            <a:ext cx="0" cy="467929"/>
          </a:xfrm>
          <a:prstGeom prst="straightConnector1">
            <a:avLst/>
          </a:prstGeom>
          <a:noFill/>
          <a:ln w="12700" cap="flat" cmpd="sng">
            <a:solidFill>
              <a:srgbClr val="54646C"/>
            </a:solidFill>
            <a:prstDash val="solid"/>
            <a:miter lim="800000"/>
            <a:headEnd type="none" w="sm" len="sm"/>
            <a:tailEnd type="none" w="sm" len="sm"/>
          </a:ln>
        </p:spPr>
      </p:cxn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DCC Internal Content Left / 3 Images Right [insert photos]">
  <p:cSld name="DCC Internal Content Left / 3 Images Right [insert photos]">
    <p:spTree>
      <p:nvGrpSpPr>
        <p:cNvPr id="1" name="Shape 556"/>
        <p:cNvGrpSpPr/>
        <p:nvPr/>
      </p:nvGrpSpPr>
      <p:grpSpPr>
        <a:xfrm>
          <a:off x="0" y="0"/>
          <a:ext cx="0" cy="0"/>
          <a:chOff x="0" y="0"/>
          <a:chExt cx="0" cy="0"/>
        </a:xfrm>
      </p:grpSpPr>
      <p:sp>
        <p:nvSpPr>
          <p:cNvPr id="557" name="Google Shape;557;p62"/>
          <p:cNvSpPr txBox="1">
            <a:spLocks noGrp="1"/>
          </p:cNvSpPr>
          <p:nvPr>
            <p:ph type="title"/>
          </p:nvPr>
        </p:nvSpPr>
        <p:spPr>
          <a:xfrm>
            <a:off x="838200" y="365125"/>
            <a:ext cx="5818632"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7EB9"/>
              </a:buClr>
              <a:buSzPts val="4400"/>
              <a:buFont typeface="Gill Sans"/>
              <a:buNone/>
              <a:defRPr b="1" i="0">
                <a:solidFill>
                  <a:srgbClr val="007EB9"/>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8" name="Google Shape;558;p62"/>
          <p:cNvSpPr txBox="1">
            <a:spLocks noGrp="1"/>
          </p:cNvSpPr>
          <p:nvPr>
            <p:ph type="body" idx="1"/>
          </p:nvPr>
        </p:nvSpPr>
        <p:spPr>
          <a:xfrm>
            <a:off x="838200" y="1825625"/>
            <a:ext cx="5818632" cy="3701415"/>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42464B"/>
              </a:buClr>
              <a:buSzPts val="2800"/>
              <a:buChar char="•"/>
              <a:defRPr sz="2800" b="0" i="0">
                <a:solidFill>
                  <a:srgbClr val="42464B"/>
                </a:solidFill>
                <a:latin typeface="Gill Sans"/>
                <a:ea typeface="Gill Sans"/>
                <a:cs typeface="Gill Sans"/>
                <a:sym typeface="Gill Sans"/>
              </a:defRPr>
            </a:lvl1pPr>
            <a:lvl2pPr marL="914400" lvl="1"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2pPr>
            <a:lvl3pPr marL="1371600" lvl="2"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3pPr>
            <a:lvl4pPr marL="1828800" lvl="3"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4pPr>
            <a:lvl5pPr marL="2286000" lvl="4"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9" name="Google Shape;559;p62"/>
          <p:cNvSpPr>
            <a:spLocks noGrp="1"/>
          </p:cNvSpPr>
          <p:nvPr>
            <p:ph type="pic" idx="2"/>
          </p:nvPr>
        </p:nvSpPr>
        <p:spPr>
          <a:xfrm>
            <a:off x="7612063" y="2310064"/>
            <a:ext cx="4579937" cy="382183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0" name="Google Shape;560;p62"/>
          <p:cNvSpPr>
            <a:spLocks noGrp="1"/>
          </p:cNvSpPr>
          <p:nvPr>
            <p:ph type="pic" idx="3"/>
          </p:nvPr>
        </p:nvSpPr>
        <p:spPr>
          <a:xfrm>
            <a:off x="9962146" y="0"/>
            <a:ext cx="2229853" cy="222824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1" name="Google Shape;561;p62"/>
          <p:cNvSpPr>
            <a:spLocks noGrp="1"/>
          </p:cNvSpPr>
          <p:nvPr>
            <p:ph type="pic" idx="4"/>
          </p:nvPr>
        </p:nvSpPr>
        <p:spPr>
          <a:xfrm>
            <a:off x="7612064" y="0"/>
            <a:ext cx="2266592" cy="222824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562" name="Google Shape;562;p62"/>
          <p:cNvCxnSpPr/>
          <p:nvPr/>
        </p:nvCxnSpPr>
        <p:spPr>
          <a:xfrm>
            <a:off x="7612225" y="2271561"/>
            <a:ext cx="4579775" cy="0"/>
          </a:xfrm>
          <a:prstGeom prst="straightConnector1">
            <a:avLst/>
          </a:prstGeom>
          <a:noFill/>
          <a:ln w="76200" cap="flat" cmpd="sng">
            <a:solidFill>
              <a:schemeClr val="lt1"/>
            </a:solidFill>
            <a:prstDash val="solid"/>
            <a:miter lim="800000"/>
            <a:headEnd type="none" w="sm" len="sm"/>
            <a:tailEnd type="none" w="sm" len="sm"/>
          </a:ln>
        </p:spPr>
      </p:cxnSp>
      <p:cxnSp>
        <p:nvCxnSpPr>
          <p:cNvPr id="563" name="Google Shape;563;p62"/>
          <p:cNvCxnSpPr/>
          <p:nvPr/>
        </p:nvCxnSpPr>
        <p:spPr>
          <a:xfrm>
            <a:off x="9925213" y="0"/>
            <a:ext cx="0" cy="2283133"/>
          </a:xfrm>
          <a:prstGeom prst="straightConnector1">
            <a:avLst/>
          </a:prstGeom>
          <a:noFill/>
          <a:ln w="76200" cap="flat" cmpd="sng">
            <a:solidFill>
              <a:schemeClr val="lt1"/>
            </a:solidFill>
            <a:prstDash val="solid"/>
            <a:miter lim="800000"/>
            <a:headEnd type="none" w="sm" len="sm"/>
            <a:tailEnd type="none" w="sm" len="sm"/>
          </a:ln>
        </p:spPr>
      </p:cxnSp>
      <p:sp>
        <p:nvSpPr>
          <p:cNvPr id="564" name="Google Shape;564;p62"/>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5" name="Google Shape;565;p62"/>
          <p:cNvSpPr txBox="1">
            <a:spLocks noGrp="1"/>
          </p:cNvSpPr>
          <p:nvPr>
            <p:ph type="body" idx="5"/>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66" name="Google Shape;566;p62" descr="A close up of a logo&#10;&#10;Description automatically generated"/>
          <p:cNvPicPr preferRelativeResize="0"/>
          <p:nvPr/>
        </p:nvPicPr>
        <p:blipFill rotWithShape="1">
          <a:blip r:embed="rId2">
            <a:alphaModFix/>
          </a:blip>
          <a:srcRect/>
          <a:stretch/>
        </p:blipFill>
        <p:spPr>
          <a:xfrm>
            <a:off x="10474597" y="6279755"/>
            <a:ext cx="767831" cy="422307"/>
          </a:xfrm>
          <a:prstGeom prst="rect">
            <a:avLst/>
          </a:prstGeom>
          <a:noFill/>
          <a:ln>
            <a:noFill/>
          </a:ln>
        </p:spPr>
      </p:pic>
      <p:sp>
        <p:nvSpPr>
          <p:cNvPr id="567" name="Google Shape;567;p62"/>
          <p:cNvSpPr txBox="1"/>
          <p:nvPr/>
        </p:nvSpPr>
        <p:spPr>
          <a:xfrm>
            <a:off x="71776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cxnSp>
        <p:nvCxnSpPr>
          <p:cNvPr id="568" name="Google Shape;568;p62"/>
          <p:cNvCxnSpPr/>
          <p:nvPr/>
        </p:nvCxnSpPr>
        <p:spPr>
          <a:xfrm>
            <a:off x="10217331" y="6253607"/>
            <a:ext cx="0" cy="467929"/>
          </a:xfrm>
          <a:prstGeom prst="straightConnector1">
            <a:avLst/>
          </a:prstGeom>
          <a:noFill/>
          <a:ln w="12700" cap="flat" cmpd="sng">
            <a:solidFill>
              <a:srgbClr val="54646C"/>
            </a:solidFill>
            <a:prstDash val="solid"/>
            <a:miter lim="800000"/>
            <a:headEnd type="none" w="sm" len="sm"/>
            <a:tailEnd type="none" w="sm" len="sm"/>
          </a:ln>
        </p:spPr>
      </p:cxn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DCC Internal Content 2 Columns">
  <p:cSld name="DCC Internal Content 2 Columns">
    <p:spTree>
      <p:nvGrpSpPr>
        <p:cNvPr id="1" name="Shape 569"/>
        <p:cNvGrpSpPr/>
        <p:nvPr/>
      </p:nvGrpSpPr>
      <p:grpSpPr>
        <a:xfrm>
          <a:off x="0" y="0"/>
          <a:ext cx="0" cy="0"/>
          <a:chOff x="0" y="0"/>
          <a:chExt cx="0" cy="0"/>
        </a:xfrm>
      </p:grpSpPr>
      <p:sp>
        <p:nvSpPr>
          <p:cNvPr id="570" name="Google Shape;570;p6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E56E2A"/>
              </a:buClr>
              <a:buSzPts val="2800"/>
              <a:buNone/>
              <a:defRPr sz="2800" b="0" i="0">
                <a:solidFill>
                  <a:srgbClr val="E56E2A"/>
                </a:solidFill>
                <a:latin typeface="Gill Sans"/>
                <a:ea typeface="Gill Sans"/>
                <a:cs typeface="Gill Sans"/>
                <a:sym typeface="Gill Sans"/>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1" name="Google Shape;571;p63"/>
          <p:cNvSpPr txBox="1">
            <a:spLocks noGrp="1"/>
          </p:cNvSpPr>
          <p:nvPr>
            <p:ph type="title"/>
          </p:nvPr>
        </p:nvSpPr>
        <p:spPr>
          <a:xfrm>
            <a:off x="838200" y="365125"/>
            <a:ext cx="10517188"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7EB9"/>
              </a:buClr>
              <a:buSzPts val="4400"/>
              <a:buFont typeface="Gill Sans"/>
              <a:buNone/>
              <a:defRPr b="1" i="0">
                <a:solidFill>
                  <a:srgbClr val="007EB9"/>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2" name="Google Shape;572;p63"/>
          <p:cNvSpPr txBox="1">
            <a:spLocks noGrp="1"/>
          </p:cNvSpPr>
          <p:nvPr>
            <p:ph type="body" idx="2"/>
          </p:nvPr>
        </p:nvSpPr>
        <p:spPr>
          <a:xfrm>
            <a:off x="838200" y="2505075"/>
            <a:ext cx="5181600" cy="3337941"/>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42464B"/>
              </a:buClr>
              <a:buSzPts val="2800"/>
              <a:buChar char="•"/>
              <a:defRPr sz="2800" b="0" i="0">
                <a:solidFill>
                  <a:srgbClr val="42464B"/>
                </a:solidFill>
                <a:latin typeface="Gill Sans"/>
                <a:ea typeface="Gill Sans"/>
                <a:cs typeface="Gill Sans"/>
                <a:sym typeface="Gill Sans"/>
              </a:defRPr>
            </a:lvl1pPr>
            <a:lvl2pPr marL="914400" lvl="1"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2pPr>
            <a:lvl3pPr marL="1371600" lvl="2"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3pPr>
            <a:lvl4pPr marL="1828800" lvl="3"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4pPr>
            <a:lvl5pPr marL="2286000" lvl="4"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3" name="Google Shape;573;p63"/>
          <p:cNvSpPr txBox="1">
            <a:spLocks noGrp="1"/>
          </p:cNvSpPr>
          <p:nvPr>
            <p:ph type="body" idx="3"/>
          </p:nvPr>
        </p:nvSpPr>
        <p:spPr>
          <a:xfrm>
            <a:off x="6172200" y="2505075"/>
            <a:ext cx="5181600" cy="3337941"/>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42464B"/>
              </a:buClr>
              <a:buSzPts val="2800"/>
              <a:buChar char="•"/>
              <a:defRPr sz="2800" b="0" i="0">
                <a:solidFill>
                  <a:srgbClr val="42464B"/>
                </a:solidFill>
                <a:latin typeface="Gill Sans"/>
                <a:ea typeface="Gill Sans"/>
                <a:cs typeface="Gill Sans"/>
                <a:sym typeface="Gill Sans"/>
              </a:defRPr>
            </a:lvl1pPr>
            <a:lvl2pPr marL="914400" lvl="1"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2pPr>
            <a:lvl3pPr marL="1371600" lvl="2"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3pPr>
            <a:lvl4pPr marL="1828800" lvl="3"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4pPr>
            <a:lvl5pPr marL="2286000" lvl="4"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4" name="Google Shape;574;p63"/>
          <p:cNvSpPr txBox="1">
            <a:spLocks noGrp="1"/>
          </p:cNvSpPr>
          <p:nvPr>
            <p:ph type="body" idx="4"/>
          </p:nvPr>
        </p:nvSpPr>
        <p:spPr>
          <a:xfrm>
            <a:off x="6172200"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E56E2A"/>
              </a:buClr>
              <a:buSzPts val="2800"/>
              <a:buNone/>
              <a:defRPr sz="2800" b="0" i="0">
                <a:solidFill>
                  <a:srgbClr val="E56E2A"/>
                </a:solidFill>
                <a:latin typeface="Gill Sans"/>
                <a:ea typeface="Gill Sans"/>
                <a:cs typeface="Gill Sans"/>
                <a:sym typeface="Gill Sans"/>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5" name="Google Shape;575;p63"/>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6" name="Google Shape;576;p63"/>
          <p:cNvSpPr txBox="1">
            <a:spLocks noGrp="1"/>
          </p:cNvSpPr>
          <p:nvPr>
            <p:ph type="body" idx="5"/>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77" name="Google Shape;577;p63" descr="A close up of a logo&#10;&#10;Description automatically generated"/>
          <p:cNvPicPr preferRelativeResize="0"/>
          <p:nvPr/>
        </p:nvPicPr>
        <p:blipFill rotWithShape="1">
          <a:blip r:embed="rId2">
            <a:alphaModFix/>
          </a:blip>
          <a:srcRect/>
          <a:stretch/>
        </p:blipFill>
        <p:spPr>
          <a:xfrm>
            <a:off x="10474597" y="6279755"/>
            <a:ext cx="767831" cy="422307"/>
          </a:xfrm>
          <a:prstGeom prst="rect">
            <a:avLst/>
          </a:prstGeom>
          <a:noFill/>
          <a:ln>
            <a:noFill/>
          </a:ln>
        </p:spPr>
      </p:pic>
      <p:sp>
        <p:nvSpPr>
          <p:cNvPr id="578" name="Google Shape;578;p63"/>
          <p:cNvSpPr txBox="1"/>
          <p:nvPr/>
        </p:nvSpPr>
        <p:spPr>
          <a:xfrm>
            <a:off x="71776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cxnSp>
        <p:nvCxnSpPr>
          <p:cNvPr id="579" name="Google Shape;579;p63"/>
          <p:cNvCxnSpPr/>
          <p:nvPr/>
        </p:nvCxnSpPr>
        <p:spPr>
          <a:xfrm>
            <a:off x="10217331" y="6253607"/>
            <a:ext cx="0" cy="467929"/>
          </a:xfrm>
          <a:prstGeom prst="straightConnector1">
            <a:avLst/>
          </a:prstGeom>
          <a:noFill/>
          <a:ln w="12700" cap="flat" cmpd="sng">
            <a:solidFill>
              <a:srgbClr val="54646C"/>
            </a:solidFill>
            <a:prstDash val="solid"/>
            <a:miter lim="800000"/>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EH Internal Content 2 Columns">
  <p:cSld name="LEH Internal Content 2 Columns">
    <p:spTree>
      <p:nvGrpSpPr>
        <p:cNvPr id="1" name="Shape 66"/>
        <p:cNvGrpSpPr/>
        <p:nvPr/>
      </p:nvGrpSpPr>
      <p:grpSpPr>
        <a:xfrm>
          <a:off x="0" y="0"/>
          <a:ext cx="0" cy="0"/>
          <a:chOff x="0" y="0"/>
          <a:chExt cx="0" cy="0"/>
        </a:xfrm>
      </p:grpSpPr>
      <p:sp>
        <p:nvSpPr>
          <p:cNvPr id="67" name="Google Shape;67;p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E56E2A"/>
              </a:buClr>
              <a:buSzPts val="2800"/>
              <a:buNone/>
              <a:defRPr sz="2800" b="0" i="0">
                <a:solidFill>
                  <a:srgbClr val="E56E2A"/>
                </a:solidFill>
                <a:latin typeface="Gill Sans"/>
                <a:ea typeface="Gill Sans"/>
                <a:cs typeface="Gill Sans"/>
                <a:sym typeface="Gill Sans"/>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8" name="Google Shape;68;p8"/>
          <p:cNvSpPr txBox="1">
            <a:spLocks noGrp="1"/>
          </p:cNvSpPr>
          <p:nvPr>
            <p:ph type="title"/>
          </p:nvPr>
        </p:nvSpPr>
        <p:spPr>
          <a:xfrm>
            <a:off x="838200" y="365125"/>
            <a:ext cx="10517188"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7EB9"/>
              </a:buClr>
              <a:buSzPts val="4400"/>
              <a:buFont typeface="Gill Sans"/>
              <a:buNone/>
              <a:defRPr b="1" i="0">
                <a:solidFill>
                  <a:srgbClr val="007EB9"/>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8"/>
          <p:cNvSpPr txBox="1">
            <a:spLocks noGrp="1"/>
          </p:cNvSpPr>
          <p:nvPr>
            <p:ph type="body" idx="2"/>
          </p:nvPr>
        </p:nvSpPr>
        <p:spPr>
          <a:xfrm>
            <a:off x="838200" y="2505075"/>
            <a:ext cx="5181600" cy="3337941"/>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42464B"/>
              </a:buClr>
              <a:buSzPts val="2800"/>
              <a:buChar char="•"/>
              <a:defRPr sz="2800" b="0" i="0">
                <a:solidFill>
                  <a:srgbClr val="42464B"/>
                </a:solidFill>
                <a:latin typeface="Gill Sans"/>
                <a:ea typeface="Gill Sans"/>
                <a:cs typeface="Gill Sans"/>
                <a:sym typeface="Gill Sans"/>
              </a:defRPr>
            </a:lvl1pPr>
            <a:lvl2pPr marL="914400" lvl="1"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2pPr>
            <a:lvl3pPr marL="1371600" lvl="2"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3pPr>
            <a:lvl4pPr marL="1828800" lvl="3"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4pPr>
            <a:lvl5pPr marL="2286000" lvl="4"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8"/>
          <p:cNvSpPr txBox="1">
            <a:spLocks noGrp="1"/>
          </p:cNvSpPr>
          <p:nvPr>
            <p:ph type="body" idx="3"/>
          </p:nvPr>
        </p:nvSpPr>
        <p:spPr>
          <a:xfrm>
            <a:off x="6172200" y="2505075"/>
            <a:ext cx="5181600" cy="3337941"/>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42464B"/>
              </a:buClr>
              <a:buSzPts val="2800"/>
              <a:buChar char="•"/>
              <a:defRPr sz="2800" b="0" i="0">
                <a:solidFill>
                  <a:srgbClr val="42464B"/>
                </a:solidFill>
                <a:latin typeface="Gill Sans"/>
                <a:ea typeface="Gill Sans"/>
                <a:cs typeface="Gill Sans"/>
                <a:sym typeface="Gill Sans"/>
              </a:defRPr>
            </a:lvl1pPr>
            <a:lvl2pPr marL="914400" lvl="1"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2pPr>
            <a:lvl3pPr marL="1371600" lvl="2"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3pPr>
            <a:lvl4pPr marL="1828800" lvl="3"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4pPr>
            <a:lvl5pPr marL="2286000" lvl="4"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8"/>
          <p:cNvSpPr txBox="1">
            <a:spLocks noGrp="1"/>
          </p:cNvSpPr>
          <p:nvPr>
            <p:ph type="body" idx="4"/>
          </p:nvPr>
        </p:nvSpPr>
        <p:spPr>
          <a:xfrm>
            <a:off x="6172200"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E56E2A"/>
              </a:buClr>
              <a:buSzPts val="2800"/>
              <a:buNone/>
              <a:defRPr sz="2800" b="0" i="0">
                <a:solidFill>
                  <a:srgbClr val="E56E2A"/>
                </a:solidFill>
                <a:latin typeface="Gill Sans"/>
                <a:ea typeface="Gill Sans"/>
                <a:cs typeface="Gill Sans"/>
                <a:sym typeface="Gill Sans"/>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2" name="Google Shape;72;p8"/>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3" name="Google Shape;73;p8"/>
          <p:cNvSpPr txBox="1">
            <a:spLocks noGrp="1"/>
          </p:cNvSpPr>
          <p:nvPr>
            <p:ph type="body" idx="5"/>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4" name="Google Shape;74;p8" descr="A close up of a logo&#10;&#10;Description automatically generated"/>
          <p:cNvPicPr preferRelativeResize="0"/>
          <p:nvPr/>
        </p:nvPicPr>
        <p:blipFill rotWithShape="1">
          <a:blip r:embed="rId2">
            <a:alphaModFix/>
          </a:blip>
          <a:srcRect/>
          <a:stretch/>
        </p:blipFill>
        <p:spPr>
          <a:xfrm>
            <a:off x="10322197" y="6339276"/>
            <a:ext cx="1016363" cy="362667"/>
          </a:xfrm>
          <a:prstGeom prst="rect">
            <a:avLst/>
          </a:prstGeom>
          <a:noFill/>
          <a:ln>
            <a:noFill/>
          </a:ln>
        </p:spPr>
      </p:pic>
      <p:cxnSp>
        <p:nvCxnSpPr>
          <p:cNvPr id="75" name="Google Shape;75;p8"/>
          <p:cNvCxnSpPr/>
          <p:nvPr/>
        </p:nvCxnSpPr>
        <p:spPr>
          <a:xfrm>
            <a:off x="10064931" y="6253607"/>
            <a:ext cx="0" cy="467929"/>
          </a:xfrm>
          <a:prstGeom prst="straightConnector1">
            <a:avLst/>
          </a:prstGeom>
          <a:noFill/>
          <a:ln w="12700" cap="flat" cmpd="sng">
            <a:solidFill>
              <a:srgbClr val="54646C"/>
            </a:solidFill>
            <a:prstDash val="solid"/>
            <a:miter lim="800000"/>
            <a:headEnd type="none" w="sm" len="sm"/>
            <a:tailEnd type="none" w="sm" len="sm"/>
          </a:ln>
        </p:spPr>
      </p:cxnSp>
      <p:sp>
        <p:nvSpPr>
          <p:cNvPr id="76" name="Google Shape;76;p8"/>
          <p:cNvSpPr txBox="1"/>
          <p:nvPr/>
        </p:nvSpPr>
        <p:spPr>
          <a:xfrm>
            <a:off x="70252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u="none" strike="noStrike" cap="none">
                <a:solidFill>
                  <a:schemeClr val="lt1"/>
                </a:solidFill>
                <a:latin typeface="Gill Sans"/>
                <a:ea typeface="Gill Sans"/>
                <a:cs typeface="Gill Sans"/>
                <a:sym typeface="Gill Sans"/>
              </a:rPr>
              <a:t>HealthyEating.org</a:t>
            </a:r>
            <a:endParaRPr sz="2400" b="1" i="0" u="none" strike="noStrike" cap="none">
              <a:solidFill>
                <a:schemeClr val="lt1"/>
              </a:solidFill>
              <a:latin typeface="Gill Sans"/>
              <a:ea typeface="Gill Sans"/>
              <a:cs typeface="Gill Sans"/>
              <a:sym typeface="Gill Sans"/>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DCC Internal Content 1 Column">
  <p:cSld name="DCC Internal Content 1 Column">
    <p:spTree>
      <p:nvGrpSpPr>
        <p:cNvPr id="1" name="Shape 580"/>
        <p:cNvGrpSpPr/>
        <p:nvPr/>
      </p:nvGrpSpPr>
      <p:grpSpPr>
        <a:xfrm>
          <a:off x="0" y="0"/>
          <a:ext cx="0" cy="0"/>
          <a:chOff x="0" y="0"/>
          <a:chExt cx="0" cy="0"/>
        </a:xfrm>
      </p:grpSpPr>
      <p:sp>
        <p:nvSpPr>
          <p:cNvPr id="581" name="Google Shape;581;p64"/>
          <p:cNvSpPr txBox="1">
            <a:spLocks noGrp="1"/>
          </p:cNvSpPr>
          <p:nvPr>
            <p:ph type="body" idx="1"/>
          </p:nvPr>
        </p:nvSpPr>
        <p:spPr>
          <a:xfrm>
            <a:off x="838200" y="1825625"/>
            <a:ext cx="10515600" cy="3701415"/>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42464B"/>
              </a:buClr>
              <a:buSzPts val="2800"/>
              <a:buChar char="•"/>
              <a:defRPr sz="2800" b="0" i="0">
                <a:solidFill>
                  <a:srgbClr val="42464B"/>
                </a:solidFill>
                <a:latin typeface="Gill Sans"/>
                <a:ea typeface="Gill Sans"/>
                <a:cs typeface="Gill Sans"/>
                <a:sym typeface="Gill Sans"/>
              </a:defRPr>
            </a:lvl1pPr>
            <a:lvl2pPr marL="914400" lvl="1"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2pPr>
            <a:lvl3pPr marL="1371600" lvl="2"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3pPr>
            <a:lvl4pPr marL="1828800" lvl="3"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4pPr>
            <a:lvl5pPr marL="2286000" lvl="4"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2" name="Google Shape;582;p64"/>
          <p:cNvSpPr txBox="1">
            <a:spLocks noGrp="1"/>
          </p:cNvSpPr>
          <p:nvPr>
            <p:ph type="title"/>
          </p:nvPr>
        </p:nvSpPr>
        <p:spPr>
          <a:xfrm>
            <a:off x="838200" y="365125"/>
            <a:ext cx="10517188"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76C0"/>
              </a:buClr>
              <a:buSzPts val="4400"/>
              <a:buFont typeface="Gill Sans"/>
              <a:buNone/>
              <a:defRPr b="1" i="0">
                <a:solidFill>
                  <a:srgbClr val="0076C0"/>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3" name="Google Shape;583;p64"/>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4" name="Google Shape;584;p64"/>
          <p:cNvSpPr txBox="1">
            <a:spLocks noGrp="1"/>
          </p:cNvSpPr>
          <p:nvPr>
            <p:ph type="body" idx="2"/>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85" name="Google Shape;585;p64" descr="A close up of a logo&#10;&#10;Description automatically generated"/>
          <p:cNvPicPr preferRelativeResize="0"/>
          <p:nvPr/>
        </p:nvPicPr>
        <p:blipFill rotWithShape="1">
          <a:blip r:embed="rId2">
            <a:alphaModFix/>
          </a:blip>
          <a:srcRect/>
          <a:stretch/>
        </p:blipFill>
        <p:spPr>
          <a:xfrm>
            <a:off x="10474597" y="6279755"/>
            <a:ext cx="767831" cy="422307"/>
          </a:xfrm>
          <a:prstGeom prst="rect">
            <a:avLst/>
          </a:prstGeom>
          <a:noFill/>
          <a:ln>
            <a:noFill/>
          </a:ln>
        </p:spPr>
      </p:pic>
      <p:sp>
        <p:nvSpPr>
          <p:cNvPr id="586" name="Google Shape;586;p64"/>
          <p:cNvSpPr txBox="1"/>
          <p:nvPr/>
        </p:nvSpPr>
        <p:spPr>
          <a:xfrm>
            <a:off x="71776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cxnSp>
        <p:nvCxnSpPr>
          <p:cNvPr id="587" name="Google Shape;587;p64"/>
          <p:cNvCxnSpPr/>
          <p:nvPr/>
        </p:nvCxnSpPr>
        <p:spPr>
          <a:xfrm>
            <a:off x="10217331" y="6253607"/>
            <a:ext cx="0" cy="467929"/>
          </a:xfrm>
          <a:prstGeom prst="straightConnector1">
            <a:avLst/>
          </a:prstGeom>
          <a:noFill/>
          <a:ln w="12700" cap="flat" cmpd="sng">
            <a:solidFill>
              <a:srgbClr val="54646C"/>
            </a:solidFill>
            <a:prstDash val="solid"/>
            <a:miter lim="800000"/>
            <a:headEnd type="none" w="sm" len="sm"/>
            <a:tailEnd type="none" w="sm" len="sm"/>
          </a:ln>
        </p:spPr>
      </p:cxn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DCC 5 Image Collage [insert photos]">
  <p:cSld name="DCC 5 Image Collage [insert photos]">
    <p:spTree>
      <p:nvGrpSpPr>
        <p:cNvPr id="1" name="Shape 588"/>
        <p:cNvGrpSpPr/>
        <p:nvPr/>
      </p:nvGrpSpPr>
      <p:grpSpPr>
        <a:xfrm>
          <a:off x="0" y="0"/>
          <a:ext cx="0" cy="0"/>
          <a:chOff x="0" y="0"/>
          <a:chExt cx="0" cy="0"/>
        </a:xfrm>
      </p:grpSpPr>
      <p:sp>
        <p:nvSpPr>
          <p:cNvPr id="589" name="Google Shape;589;p65"/>
          <p:cNvSpPr>
            <a:spLocks noGrp="1"/>
          </p:cNvSpPr>
          <p:nvPr>
            <p:ph type="pic" idx="2"/>
          </p:nvPr>
        </p:nvSpPr>
        <p:spPr>
          <a:xfrm>
            <a:off x="-1" y="0"/>
            <a:ext cx="2862113" cy="36576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0" name="Google Shape;590;p65"/>
          <p:cNvSpPr>
            <a:spLocks noGrp="1"/>
          </p:cNvSpPr>
          <p:nvPr>
            <p:ph type="pic" idx="3"/>
          </p:nvPr>
        </p:nvSpPr>
        <p:spPr>
          <a:xfrm>
            <a:off x="-1" y="3727763"/>
            <a:ext cx="2862113" cy="241158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1" name="Google Shape;591;p65"/>
          <p:cNvSpPr>
            <a:spLocks noGrp="1"/>
          </p:cNvSpPr>
          <p:nvPr>
            <p:ph type="pic" idx="4"/>
          </p:nvPr>
        </p:nvSpPr>
        <p:spPr>
          <a:xfrm>
            <a:off x="2953472" y="0"/>
            <a:ext cx="4600544" cy="613935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2" name="Google Shape;592;p65"/>
          <p:cNvSpPr>
            <a:spLocks noGrp="1"/>
          </p:cNvSpPr>
          <p:nvPr>
            <p:ph type="pic" idx="5"/>
          </p:nvPr>
        </p:nvSpPr>
        <p:spPr>
          <a:xfrm>
            <a:off x="7639116" y="2324725"/>
            <a:ext cx="4552884" cy="381462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3" name="Google Shape;593;p65"/>
          <p:cNvSpPr>
            <a:spLocks noGrp="1"/>
          </p:cNvSpPr>
          <p:nvPr>
            <p:ph type="pic" idx="6"/>
          </p:nvPr>
        </p:nvSpPr>
        <p:spPr>
          <a:xfrm>
            <a:off x="7639116" y="1"/>
            <a:ext cx="4552884" cy="224727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594" name="Google Shape;594;p65"/>
          <p:cNvCxnSpPr/>
          <p:nvPr/>
        </p:nvCxnSpPr>
        <p:spPr>
          <a:xfrm>
            <a:off x="7612225" y="2286000"/>
            <a:ext cx="4579775" cy="0"/>
          </a:xfrm>
          <a:prstGeom prst="straightConnector1">
            <a:avLst/>
          </a:prstGeom>
          <a:noFill/>
          <a:ln w="76200" cap="flat" cmpd="sng">
            <a:solidFill>
              <a:schemeClr val="lt1"/>
            </a:solidFill>
            <a:prstDash val="solid"/>
            <a:miter lim="800000"/>
            <a:headEnd type="none" w="sm" len="sm"/>
            <a:tailEnd type="none" w="sm" len="sm"/>
          </a:ln>
        </p:spPr>
      </p:cxnSp>
      <p:cxnSp>
        <p:nvCxnSpPr>
          <p:cNvPr id="595" name="Google Shape;595;p65"/>
          <p:cNvCxnSpPr/>
          <p:nvPr/>
        </p:nvCxnSpPr>
        <p:spPr>
          <a:xfrm>
            <a:off x="7599697" y="0"/>
            <a:ext cx="0" cy="6165101"/>
          </a:xfrm>
          <a:prstGeom prst="straightConnector1">
            <a:avLst/>
          </a:prstGeom>
          <a:noFill/>
          <a:ln w="76200" cap="flat" cmpd="sng">
            <a:solidFill>
              <a:schemeClr val="lt1"/>
            </a:solidFill>
            <a:prstDash val="solid"/>
            <a:miter lim="800000"/>
            <a:headEnd type="none" w="sm" len="sm"/>
            <a:tailEnd type="none" w="sm" len="sm"/>
          </a:ln>
        </p:spPr>
      </p:cxnSp>
      <p:cxnSp>
        <p:nvCxnSpPr>
          <p:cNvPr id="596" name="Google Shape;596;p65"/>
          <p:cNvCxnSpPr/>
          <p:nvPr/>
        </p:nvCxnSpPr>
        <p:spPr>
          <a:xfrm>
            <a:off x="-661" y="3692681"/>
            <a:ext cx="2908453" cy="0"/>
          </a:xfrm>
          <a:prstGeom prst="straightConnector1">
            <a:avLst/>
          </a:prstGeom>
          <a:noFill/>
          <a:ln w="76200" cap="flat" cmpd="sng">
            <a:solidFill>
              <a:schemeClr val="lt1"/>
            </a:solidFill>
            <a:prstDash val="solid"/>
            <a:miter lim="800000"/>
            <a:headEnd type="none" w="sm" len="sm"/>
            <a:tailEnd type="none" w="sm" len="sm"/>
          </a:ln>
        </p:spPr>
      </p:cxnSp>
      <p:cxnSp>
        <p:nvCxnSpPr>
          <p:cNvPr id="597" name="Google Shape;597;p65"/>
          <p:cNvCxnSpPr/>
          <p:nvPr/>
        </p:nvCxnSpPr>
        <p:spPr>
          <a:xfrm>
            <a:off x="2907792" y="0"/>
            <a:ext cx="0" cy="6165101"/>
          </a:xfrm>
          <a:prstGeom prst="straightConnector1">
            <a:avLst/>
          </a:prstGeom>
          <a:noFill/>
          <a:ln w="76200" cap="flat" cmpd="sng">
            <a:solidFill>
              <a:schemeClr val="lt1"/>
            </a:solidFill>
            <a:prstDash val="solid"/>
            <a:miter lim="800000"/>
            <a:headEnd type="none" w="sm" len="sm"/>
            <a:tailEnd type="none" w="sm" len="sm"/>
          </a:ln>
        </p:spPr>
      </p:cxnSp>
      <p:sp>
        <p:nvSpPr>
          <p:cNvPr id="598" name="Google Shape;598;p65"/>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9" name="Google Shape;599;p65"/>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00" name="Google Shape;600;p65" descr="A close up of a logo&#10;&#10;Description automatically generated"/>
          <p:cNvPicPr preferRelativeResize="0"/>
          <p:nvPr/>
        </p:nvPicPr>
        <p:blipFill rotWithShape="1">
          <a:blip r:embed="rId2">
            <a:alphaModFix/>
          </a:blip>
          <a:srcRect/>
          <a:stretch/>
        </p:blipFill>
        <p:spPr>
          <a:xfrm>
            <a:off x="10474597" y="6279755"/>
            <a:ext cx="767831" cy="422307"/>
          </a:xfrm>
          <a:prstGeom prst="rect">
            <a:avLst/>
          </a:prstGeom>
          <a:noFill/>
          <a:ln>
            <a:noFill/>
          </a:ln>
        </p:spPr>
      </p:pic>
      <p:sp>
        <p:nvSpPr>
          <p:cNvPr id="601" name="Google Shape;601;p65"/>
          <p:cNvSpPr txBox="1"/>
          <p:nvPr/>
        </p:nvSpPr>
        <p:spPr>
          <a:xfrm>
            <a:off x="71776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cxnSp>
        <p:nvCxnSpPr>
          <p:cNvPr id="602" name="Google Shape;602;p65"/>
          <p:cNvCxnSpPr/>
          <p:nvPr/>
        </p:nvCxnSpPr>
        <p:spPr>
          <a:xfrm>
            <a:off x="10217331" y="6253607"/>
            <a:ext cx="0" cy="467929"/>
          </a:xfrm>
          <a:prstGeom prst="straightConnector1">
            <a:avLst/>
          </a:prstGeom>
          <a:noFill/>
          <a:ln w="12700" cap="flat" cmpd="sng">
            <a:solidFill>
              <a:srgbClr val="54646C"/>
            </a:solidFill>
            <a:prstDash val="solid"/>
            <a:miter lim="800000"/>
            <a:headEnd type="none" w="sm" len="sm"/>
            <a:tailEnd type="none" w="sm" len="sm"/>
          </a:ln>
        </p:spPr>
      </p:cxn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DCC 3 Image Collage [insert photos]">
  <p:cSld name="DCC 3 Image Collage [insert photos]">
    <p:spTree>
      <p:nvGrpSpPr>
        <p:cNvPr id="1" name="Shape 603"/>
        <p:cNvGrpSpPr/>
        <p:nvPr/>
      </p:nvGrpSpPr>
      <p:grpSpPr>
        <a:xfrm>
          <a:off x="0" y="0"/>
          <a:ext cx="0" cy="0"/>
          <a:chOff x="0" y="0"/>
          <a:chExt cx="0" cy="0"/>
        </a:xfrm>
      </p:grpSpPr>
      <p:sp>
        <p:nvSpPr>
          <p:cNvPr id="604" name="Google Shape;604;p66"/>
          <p:cNvSpPr>
            <a:spLocks noGrp="1"/>
          </p:cNvSpPr>
          <p:nvPr>
            <p:ph type="pic" idx="2"/>
          </p:nvPr>
        </p:nvSpPr>
        <p:spPr>
          <a:xfrm>
            <a:off x="0" y="0"/>
            <a:ext cx="7554016" cy="613935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5" name="Google Shape;605;p66"/>
          <p:cNvSpPr>
            <a:spLocks noGrp="1"/>
          </p:cNvSpPr>
          <p:nvPr>
            <p:ph type="pic" idx="3"/>
          </p:nvPr>
        </p:nvSpPr>
        <p:spPr>
          <a:xfrm>
            <a:off x="7639116" y="2324725"/>
            <a:ext cx="4552884" cy="381462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6" name="Google Shape;606;p66"/>
          <p:cNvSpPr>
            <a:spLocks noGrp="1"/>
          </p:cNvSpPr>
          <p:nvPr>
            <p:ph type="pic" idx="4"/>
          </p:nvPr>
        </p:nvSpPr>
        <p:spPr>
          <a:xfrm>
            <a:off x="7639116" y="1"/>
            <a:ext cx="4552884" cy="224727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607" name="Google Shape;607;p66"/>
          <p:cNvCxnSpPr/>
          <p:nvPr/>
        </p:nvCxnSpPr>
        <p:spPr>
          <a:xfrm>
            <a:off x="7612225" y="2286000"/>
            <a:ext cx="4579775" cy="0"/>
          </a:xfrm>
          <a:prstGeom prst="straightConnector1">
            <a:avLst/>
          </a:prstGeom>
          <a:noFill/>
          <a:ln w="76200" cap="flat" cmpd="sng">
            <a:solidFill>
              <a:schemeClr val="lt1"/>
            </a:solidFill>
            <a:prstDash val="solid"/>
            <a:miter lim="800000"/>
            <a:headEnd type="none" w="sm" len="sm"/>
            <a:tailEnd type="none" w="sm" len="sm"/>
          </a:ln>
        </p:spPr>
      </p:cxnSp>
      <p:cxnSp>
        <p:nvCxnSpPr>
          <p:cNvPr id="608" name="Google Shape;608;p66"/>
          <p:cNvCxnSpPr/>
          <p:nvPr/>
        </p:nvCxnSpPr>
        <p:spPr>
          <a:xfrm>
            <a:off x="7599697" y="0"/>
            <a:ext cx="0" cy="6165101"/>
          </a:xfrm>
          <a:prstGeom prst="straightConnector1">
            <a:avLst/>
          </a:prstGeom>
          <a:noFill/>
          <a:ln w="76200" cap="flat" cmpd="sng">
            <a:solidFill>
              <a:schemeClr val="lt1"/>
            </a:solidFill>
            <a:prstDash val="solid"/>
            <a:miter lim="800000"/>
            <a:headEnd type="none" w="sm" len="sm"/>
            <a:tailEnd type="none" w="sm" len="sm"/>
          </a:ln>
        </p:spPr>
      </p:cxnSp>
      <p:sp>
        <p:nvSpPr>
          <p:cNvPr id="609" name="Google Shape;609;p66"/>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0" name="Google Shape;610;p66"/>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11" name="Google Shape;611;p66" descr="A close up of a logo&#10;&#10;Description automatically generated"/>
          <p:cNvPicPr preferRelativeResize="0"/>
          <p:nvPr/>
        </p:nvPicPr>
        <p:blipFill rotWithShape="1">
          <a:blip r:embed="rId2">
            <a:alphaModFix/>
          </a:blip>
          <a:srcRect/>
          <a:stretch/>
        </p:blipFill>
        <p:spPr>
          <a:xfrm>
            <a:off x="10474597" y="6279755"/>
            <a:ext cx="767831" cy="422307"/>
          </a:xfrm>
          <a:prstGeom prst="rect">
            <a:avLst/>
          </a:prstGeom>
          <a:noFill/>
          <a:ln>
            <a:noFill/>
          </a:ln>
        </p:spPr>
      </p:pic>
      <p:sp>
        <p:nvSpPr>
          <p:cNvPr id="612" name="Google Shape;612;p66"/>
          <p:cNvSpPr txBox="1"/>
          <p:nvPr/>
        </p:nvSpPr>
        <p:spPr>
          <a:xfrm>
            <a:off x="71776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cxnSp>
        <p:nvCxnSpPr>
          <p:cNvPr id="613" name="Google Shape;613;p66"/>
          <p:cNvCxnSpPr/>
          <p:nvPr/>
        </p:nvCxnSpPr>
        <p:spPr>
          <a:xfrm>
            <a:off x="10217331" y="6253607"/>
            <a:ext cx="0" cy="467929"/>
          </a:xfrm>
          <a:prstGeom prst="straightConnector1">
            <a:avLst/>
          </a:prstGeom>
          <a:noFill/>
          <a:ln w="12700" cap="flat" cmpd="sng">
            <a:solidFill>
              <a:srgbClr val="54646C"/>
            </a:solidFill>
            <a:prstDash val="solid"/>
            <a:miter lim="800000"/>
            <a:headEnd type="none" w="sm" len="sm"/>
            <a:tailEnd type="none" w="sm" len="sm"/>
          </a:ln>
        </p:spPr>
      </p:cxn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DCC 1 Image [insert photo]">
  <p:cSld name="DCC 1 Image [insert photo]">
    <p:spTree>
      <p:nvGrpSpPr>
        <p:cNvPr id="1" name="Shape 614"/>
        <p:cNvGrpSpPr/>
        <p:nvPr/>
      </p:nvGrpSpPr>
      <p:grpSpPr>
        <a:xfrm>
          <a:off x="0" y="0"/>
          <a:ext cx="0" cy="0"/>
          <a:chOff x="0" y="0"/>
          <a:chExt cx="0" cy="0"/>
        </a:xfrm>
      </p:grpSpPr>
      <p:sp>
        <p:nvSpPr>
          <p:cNvPr id="615" name="Google Shape;615;p67"/>
          <p:cNvSpPr>
            <a:spLocks noGrp="1"/>
          </p:cNvSpPr>
          <p:nvPr>
            <p:ph type="pic" idx="2"/>
          </p:nvPr>
        </p:nvSpPr>
        <p:spPr>
          <a:xfrm>
            <a:off x="0" y="0"/>
            <a:ext cx="12192000" cy="613935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6" name="Google Shape;616;p67"/>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7" name="Google Shape;617;p67"/>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18" name="Google Shape;618;p67" descr="A close up of a logo&#10;&#10;Description automatically generated"/>
          <p:cNvPicPr preferRelativeResize="0"/>
          <p:nvPr/>
        </p:nvPicPr>
        <p:blipFill rotWithShape="1">
          <a:blip r:embed="rId2">
            <a:alphaModFix/>
          </a:blip>
          <a:srcRect/>
          <a:stretch/>
        </p:blipFill>
        <p:spPr>
          <a:xfrm>
            <a:off x="10474597" y="6279755"/>
            <a:ext cx="767831" cy="422307"/>
          </a:xfrm>
          <a:prstGeom prst="rect">
            <a:avLst/>
          </a:prstGeom>
          <a:noFill/>
          <a:ln>
            <a:noFill/>
          </a:ln>
        </p:spPr>
      </p:pic>
      <p:sp>
        <p:nvSpPr>
          <p:cNvPr id="619" name="Google Shape;619;p67"/>
          <p:cNvSpPr txBox="1"/>
          <p:nvPr/>
        </p:nvSpPr>
        <p:spPr>
          <a:xfrm>
            <a:off x="71776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cxnSp>
        <p:nvCxnSpPr>
          <p:cNvPr id="620" name="Google Shape;620;p67"/>
          <p:cNvCxnSpPr/>
          <p:nvPr/>
        </p:nvCxnSpPr>
        <p:spPr>
          <a:xfrm>
            <a:off x="10217331" y="6253607"/>
            <a:ext cx="0" cy="467929"/>
          </a:xfrm>
          <a:prstGeom prst="straightConnector1">
            <a:avLst/>
          </a:prstGeom>
          <a:noFill/>
          <a:ln w="12700" cap="flat" cmpd="sng">
            <a:solidFill>
              <a:srgbClr val="54646C"/>
            </a:solidFill>
            <a:prstDash val="solid"/>
            <a:miter lim="800000"/>
            <a:headEnd type="none" w="sm" len="sm"/>
            <a:tailEnd type="none" w="sm" len="sm"/>
          </a:ln>
        </p:spPr>
      </p:cxn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DCC Image Title [insert photos]">
  <p:cSld name="DCC Image Title [insert photos]">
    <p:spTree>
      <p:nvGrpSpPr>
        <p:cNvPr id="1" name="Shape 621"/>
        <p:cNvGrpSpPr/>
        <p:nvPr/>
      </p:nvGrpSpPr>
      <p:grpSpPr>
        <a:xfrm>
          <a:off x="0" y="0"/>
          <a:ext cx="0" cy="0"/>
          <a:chOff x="0" y="0"/>
          <a:chExt cx="0" cy="0"/>
        </a:xfrm>
      </p:grpSpPr>
      <p:sp>
        <p:nvSpPr>
          <p:cNvPr id="622" name="Google Shape;622;p68"/>
          <p:cNvSpPr>
            <a:spLocks noGrp="1"/>
          </p:cNvSpPr>
          <p:nvPr>
            <p:ph type="pic" idx="2"/>
          </p:nvPr>
        </p:nvSpPr>
        <p:spPr>
          <a:xfrm>
            <a:off x="0" y="0"/>
            <a:ext cx="12192000" cy="613935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3" name="Google Shape;623;p68"/>
          <p:cNvSpPr txBox="1">
            <a:spLocks noGrp="1"/>
          </p:cNvSpPr>
          <p:nvPr>
            <p:ph type="ctrTitle"/>
          </p:nvPr>
        </p:nvSpPr>
        <p:spPr>
          <a:xfrm>
            <a:off x="853440" y="1666557"/>
            <a:ext cx="5974080" cy="3134043"/>
          </a:xfrm>
          <a:prstGeom prst="rect">
            <a:avLst/>
          </a:prstGeom>
          <a:noFill/>
          <a:ln>
            <a:noFill/>
          </a:ln>
        </p:spPr>
        <p:txBody>
          <a:bodyPr spcFirstLastPara="1" wrap="square" lIns="91425" tIns="45700" rIns="91425" bIns="45700" anchor="b" anchorCtr="0">
            <a:noAutofit/>
          </a:bodyPr>
          <a:lstStyle>
            <a:lvl1pPr lvl="0" algn="l">
              <a:lnSpc>
                <a:spcPct val="97222"/>
              </a:lnSpc>
              <a:spcBef>
                <a:spcPts val="0"/>
              </a:spcBef>
              <a:spcAft>
                <a:spcPts val="0"/>
              </a:spcAft>
              <a:buClr>
                <a:schemeClr val="lt1"/>
              </a:buClr>
              <a:buSzPts val="7200"/>
              <a:buFont typeface="Gill Sans"/>
              <a:buNone/>
              <a:defRPr sz="7200" b="0" i="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4" name="Google Shape;624;p68"/>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5" name="Google Shape;625;p68"/>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26" name="Google Shape;626;p68" descr="A close up of a logo&#10;&#10;Description automatically generated"/>
          <p:cNvPicPr preferRelativeResize="0"/>
          <p:nvPr/>
        </p:nvPicPr>
        <p:blipFill rotWithShape="1">
          <a:blip r:embed="rId2">
            <a:alphaModFix/>
          </a:blip>
          <a:srcRect/>
          <a:stretch/>
        </p:blipFill>
        <p:spPr>
          <a:xfrm>
            <a:off x="10474597" y="6279755"/>
            <a:ext cx="767831" cy="422307"/>
          </a:xfrm>
          <a:prstGeom prst="rect">
            <a:avLst/>
          </a:prstGeom>
          <a:noFill/>
          <a:ln>
            <a:noFill/>
          </a:ln>
        </p:spPr>
      </p:pic>
      <p:sp>
        <p:nvSpPr>
          <p:cNvPr id="627" name="Google Shape;627;p68"/>
          <p:cNvSpPr txBox="1"/>
          <p:nvPr/>
        </p:nvSpPr>
        <p:spPr>
          <a:xfrm>
            <a:off x="71776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cxnSp>
        <p:nvCxnSpPr>
          <p:cNvPr id="628" name="Google Shape;628;p68"/>
          <p:cNvCxnSpPr/>
          <p:nvPr/>
        </p:nvCxnSpPr>
        <p:spPr>
          <a:xfrm>
            <a:off x="10217331" y="6253607"/>
            <a:ext cx="0" cy="467929"/>
          </a:xfrm>
          <a:prstGeom prst="straightConnector1">
            <a:avLst/>
          </a:prstGeom>
          <a:noFill/>
          <a:ln w="12700" cap="flat" cmpd="sng">
            <a:solidFill>
              <a:srgbClr val="54646C"/>
            </a:solidFill>
            <a:prstDash val="solid"/>
            <a:miter lim="800000"/>
            <a:headEnd type="none" w="sm" len="sm"/>
            <a:tailEnd type="none" w="sm" len="sm"/>
          </a:ln>
        </p:spPr>
      </p:cxn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DCC Blank">
  <p:cSld name="DCC Blank">
    <p:spTree>
      <p:nvGrpSpPr>
        <p:cNvPr id="1" name="Shape 629"/>
        <p:cNvGrpSpPr/>
        <p:nvPr/>
      </p:nvGrpSpPr>
      <p:grpSpPr>
        <a:xfrm>
          <a:off x="0" y="0"/>
          <a:ext cx="0" cy="0"/>
          <a:chOff x="0" y="0"/>
          <a:chExt cx="0" cy="0"/>
        </a:xfrm>
      </p:grpSpPr>
      <p:sp>
        <p:nvSpPr>
          <p:cNvPr id="630" name="Google Shape;630;p69"/>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1" name="Google Shape;631;p69"/>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32" name="Google Shape;632;p69" descr="A close up of a logo&#10;&#10;Description automatically generated"/>
          <p:cNvPicPr preferRelativeResize="0"/>
          <p:nvPr/>
        </p:nvPicPr>
        <p:blipFill rotWithShape="1">
          <a:blip r:embed="rId2">
            <a:alphaModFix/>
          </a:blip>
          <a:srcRect/>
          <a:stretch/>
        </p:blipFill>
        <p:spPr>
          <a:xfrm>
            <a:off x="10474597" y="6279755"/>
            <a:ext cx="767831" cy="422307"/>
          </a:xfrm>
          <a:prstGeom prst="rect">
            <a:avLst/>
          </a:prstGeom>
          <a:noFill/>
          <a:ln>
            <a:noFill/>
          </a:ln>
        </p:spPr>
      </p:pic>
      <p:sp>
        <p:nvSpPr>
          <p:cNvPr id="633" name="Google Shape;633;p69"/>
          <p:cNvSpPr txBox="1"/>
          <p:nvPr/>
        </p:nvSpPr>
        <p:spPr>
          <a:xfrm>
            <a:off x="71776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cxnSp>
        <p:nvCxnSpPr>
          <p:cNvPr id="634" name="Google Shape;634;p69"/>
          <p:cNvCxnSpPr/>
          <p:nvPr/>
        </p:nvCxnSpPr>
        <p:spPr>
          <a:xfrm>
            <a:off x="10217331" y="6253607"/>
            <a:ext cx="0" cy="467929"/>
          </a:xfrm>
          <a:prstGeom prst="straightConnector1">
            <a:avLst/>
          </a:prstGeom>
          <a:noFill/>
          <a:ln w="12700" cap="flat" cmpd="sng">
            <a:solidFill>
              <a:srgbClr val="54646C"/>
            </a:solidFill>
            <a:prstDash val="solid"/>
            <a:miter lim="800000"/>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EH Internal Content Left / 3 Images Right [insert photos]">
  <p:cSld name="LEH Internal Content Left / 3 Images Right [insert photos]">
    <p:spTree>
      <p:nvGrpSpPr>
        <p:cNvPr id="1" name="Shape 77"/>
        <p:cNvGrpSpPr/>
        <p:nvPr/>
      </p:nvGrpSpPr>
      <p:grpSpPr>
        <a:xfrm>
          <a:off x="0" y="0"/>
          <a:ext cx="0" cy="0"/>
          <a:chOff x="0" y="0"/>
          <a:chExt cx="0" cy="0"/>
        </a:xfrm>
      </p:grpSpPr>
      <p:sp>
        <p:nvSpPr>
          <p:cNvPr id="78" name="Google Shape;78;p9"/>
          <p:cNvSpPr txBox="1">
            <a:spLocks noGrp="1"/>
          </p:cNvSpPr>
          <p:nvPr>
            <p:ph type="title"/>
          </p:nvPr>
        </p:nvSpPr>
        <p:spPr>
          <a:xfrm>
            <a:off x="838200" y="365125"/>
            <a:ext cx="5818632"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7EB9"/>
              </a:buClr>
              <a:buSzPts val="4400"/>
              <a:buFont typeface="Gill Sans"/>
              <a:buNone/>
              <a:defRPr b="1" i="0">
                <a:solidFill>
                  <a:srgbClr val="007EB9"/>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9"/>
          <p:cNvSpPr txBox="1">
            <a:spLocks noGrp="1"/>
          </p:cNvSpPr>
          <p:nvPr>
            <p:ph type="body" idx="1"/>
          </p:nvPr>
        </p:nvSpPr>
        <p:spPr>
          <a:xfrm>
            <a:off x="838200" y="1825625"/>
            <a:ext cx="5818632" cy="3701415"/>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42464B"/>
              </a:buClr>
              <a:buSzPts val="2800"/>
              <a:buChar char="•"/>
              <a:defRPr sz="2800" b="0" i="0">
                <a:solidFill>
                  <a:srgbClr val="42464B"/>
                </a:solidFill>
                <a:latin typeface="Gill Sans"/>
                <a:ea typeface="Gill Sans"/>
                <a:cs typeface="Gill Sans"/>
                <a:sym typeface="Gill Sans"/>
              </a:defRPr>
            </a:lvl1pPr>
            <a:lvl2pPr marL="914400" lvl="1"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2pPr>
            <a:lvl3pPr marL="1371600" lvl="2"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3pPr>
            <a:lvl4pPr marL="1828800" lvl="3"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4pPr>
            <a:lvl5pPr marL="2286000" lvl="4" indent="-406400" algn="l">
              <a:lnSpc>
                <a:spcPct val="90000"/>
              </a:lnSpc>
              <a:spcBef>
                <a:spcPts val="500"/>
              </a:spcBef>
              <a:spcAft>
                <a:spcPts val="0"/>
              </a:spcAft>
              <a:buClr>
                <a:srgbClr val="42464B"/>
              </a:buClr>
              <a:buSzPts val="2800"/>
              <a:buChar char="•"/>
              <a:defRPr sz="2800" b="0" i="0">
                <a:solidFill>
                  <a:srgbClr val="42464B"/>
                </a:solidFill>
                <a:latin typeface="Gill Sans"/>
                <a:ea typeface="Gill Sans"/>
                <a:cs typeface="Gill Sans"/>
                <a:sym typeface="Gill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9"/>
          <p:cNvSpPr>
            <a:spLocks noGrp="1"/>
          </p:cNvSpPr>
          <p:nvPr>
            <p:ph type="pic" idx="2"/>
          </p:nvPr>
        </p:nvSpPr>
        <p:spPr>
          <a:xfrm>
            <a:off x="7612063" y="2310064"/>
            <a:ext cx="4579937" cy="382183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9"/>
          <p:cNvSpPr>
            <a:spLocks noGrp="1"/>
          </p:cNvSpPr>
          <p:nvPr>
            <p:ph type="pic" idx="3"/>
          </p:nvPr>
        </p:nvSpPr>
        <p:spPr>
          <a:xfrm>
            <a:off x="9962146" y="0"/>
            <a:ext cx="2229853" cy="222824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 name="Google Shape;82;p9"/>
          <p:cNvSpPr>
            <a:spLocks noGrp="1"/>
          </p:cNvSpPr>
          <p:nvPr>
            <p:ph type="pic" idx="4"/>
          </p:nvPr>
        </p:nvSpPr>
        <p:spPr>
          <a:xfrm>
            <a:off x="7612064" y="0"/>
            <a:ext cx="2266592" cy="222824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83" name="Google Shape;83;p9"/>
          <p:cNvCxnSpPr/>
          <p:nvPr/>
        </p:nvCxnSpPr>
        <p:spPr>
          <a:xfrm>
            <a:off x="7612225" y="2271561"/>
            <a:ext cx="4579775" cy="0"/>
          </a:xfrm>
          <a:prstGeom prst="straightConnector1">
            <a:avLst/>
          </a:prstGeom>
          <a:noFill/>
          <a:ln w="76200" cap="flat" cmpd="sng">
            <a:solidFill>
              <a:schemeClr val="lt1"/>
            </a:solidFill>
            <a:prstDash val="solid"/>
            <a:miter lim="800000"/>
            <a:headEnd type="none" w="sm" len="sm"/>
            <a:tailEnd type="none" w="sm" len="sm"/>
          </a:ln>
        </p:spPr>
      </p:cxnSp>
      <p:cxnSp>
        <p:nvCxnSpPr>
          <p:cNvPr id="84" name="Google Shape;84;p9"/>
          <p:cNvCxnSpPr/>
          <p:nvPr/>
        </p:nvCxnSpPr>
        <p:spPr>
          <a:xfrm>
            <a:off x="9925213" y="0"/>
            <a:ext cx="0" cy="2283133"/>
          </a:xfrm>
          <a:prstGeom prst="straightConnector1">
            <a:avLst/>
          </a:prstGeom>
          <a:noFill/>
          <a:ln w="76200" cap="flat" cmpd="sng">
            <a:solidFill>
              <a:schemeClr val="lt1"/>
            </a:solidFill>
            <a:prstDash val="solid"/>
            <a:miter lim="800000"/>
            <a:headEnd type="none" w="sm" len="sm"/>
            <a:tailEnd type="none" w="sm" len="sm"/>
          </a:ln>
        </p:spPr>
      </p:cxnSp>
      <p:sp>
        <p:nvSpPr>
          <p:cNvPr id="85" name="Google Shape;85;p9"/>
          <p:cNvSpPr/>
          <p:nvPr/>
        </p:nvSpPr>
        <p:spPr>
          <a:xfrm>
            <a:off x="0" y="6125415"/>
            <a:ext cx="12192000" cy="732585"/>
          </a:xfrm>
          <a:prstGeom prst="rect">
            <a:avLst/>
          </a:prstGeom>
          <a:solidFill>
            <a:srgbClr val="4246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6" name="Google Shape;86;p9"/>
          <p:cNvSpPr txBox="1">
            <a:spLocks noGrp="1"/>
          </p:cNvSpPr>
          <p:nvPr>
            <p:ph type="body" idx="5"/>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400"/>
              <a:buNone/>
              <a:defRPr sz="2400" b="0" i="1">
                <a:solidFill>
                  <a:schemeClr val="lt1"/>
                </a:solidFill>
                <a:latin typeface="Gill Sans"/>
                <a:ea typeface="Gill Sans"/>
                <a:cs typeface="Gill Sans"/>
                <a:sym typeface="Gill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7" name="Google Shape;87;p9" descr="A close up of a logo&#10;&#10;Description automatically generated"/>
          <p:cNvPicPr preferRelativeResize="0"/>
          <p:nvPr/>
        </p:nvPicPr>
        <p:blipFill rotWithShape="1">
          <a:blip r:embed="rId2">
            <a:alphaModFix/>
          </a:blip>
          <a:srcRect/>
          <a:stretch/>
        </p:blipFill>
        <p:spPr>
          <a:xfrm>
            <a:off x="10322197" y="6339276"/>
            <a:ext cx="1016363" cy="362667"/>
          </a:xfrm>
          <a:prstGeom prst="rect">
            <a:avLst/>
          </a:prstGeom>
          <a:noFill/>
          <a:ln>
            <a:noFill/>
          </a:ln>
        </p:spPr>
      </p:pic>
      <p:cxnSp>
        <p:nvCxnSpPr>
          <p:cNvPr id="88" name="Google Shape;88;p9"/>
          <p:cNvCxnSpPr/>
          <p:nvPr/>
        </p:nvCxnSpPr>
        <p:spPr>
          <a:xfrm>
            <a:off x="10064931" y="6253607"/>
            <a:ext cx="0" cy="467929"/>
          </a:xfrm>
          <a:prstGeom prst="straightConnector1">
            <a:avLst/>
          </a:prstGeom>
          <a:noFill/>
          <a:ln w="12700" cap="flat" cmpd="sng">
            <a:solidFill>
              <a:srgbClr val="54646C"/>
            </a:solidFill>
            <a:prstDash val="solid"/>
            <a:miter lim="800000"/>
            <a:headEnd type="none" w="sm" len="sm"/>
            <a:tailEnd type="none" w="sm" len="sm"/>
          </a:ln>
        </p:spPr>
      </p:cxnSp>
      <p:sp>
        <p:nvSpPr>
          <p:cNvPr id="89" name="Google Shape;89;p9"/>
          <p:cNvSpPr txBox="1"/>
          <p:nvPr/>
        </p:nvSpPr>
        <p:spPr>
          <a:xfrm>
            <a:off x="7025275" y="6253607"/>
            <a:ext cx="2895966"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400"/>
              <a:buFont typeface="Gill Sans"/>
              <a:buNone/>
            </a:pPr>
            <a:r>
              <a:rPr lang="en-US" sz="2400" b="1" i="0">
                <a:solidFill>
                  <a:schemeClr val="lt1"/>
                </a:solidFill>
                <a:latin typeface="Gill Sans"/>
                <a:ea typeface="Gill Sans"/>
                <a:cs typeface="Gill Sans"/>
                <a:sym typeface="Gill Sans"/>
              </a:rPr>
              <a:t>HealthyEating.org</a:t>
            </a:r>
            <a:endParaRPr sz="2400" b="1" i="0">
              <a:solidFill>
                <a:schemeClr val="lt1"/>
              </a:solidFill>
              <a:latin typeface="Gill Sans"/>
              <a:ea typeface="Gill Sans"/>
              <a:cs typeface="Gill Sans"/>
              <a:sym typeface="Gill San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0"/>
        <p:cNvGrpSpPr/>
        <p:nvPr/>
      </p:nvGrpSpPr>
      <p:grpSpPr>
        <a:xfrm>
          <a:off x="0" y="0"/>
          <a:ext cx="0" cy="0"/>
          <a:chOff x="0" y="0"/>
          <a:chExt cx="0" cy="0"/>
        </a:xfrm>
      </p:grpSpPr>
      <p:sp>
        <p:nvSpPr>
          <p:cNvPr id="91" name="Google Shape;91;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5" name="Google Shape;95;p10"/>
          <p:cNvSpPr txBox="1">
            <a:spLocks noGrp="1"/>
          </p:cNvSpPr>
          <p:nvPr>
            <p:ph type="title"/>
          </p:nvPr>
        </p:nvSpPr>
        <p:spPr>
          <a:xfrm>
            <a:off x="609600" y="274638"/>
            <a:ext cx="10972800" cy="79216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70C0"/>
              </a:buClr>
              <a:buSzPts val="4000"/>
              <a:buFont typeface="Palatino Linotype"/>
              <a:buNone/>
              <a:defRPr sz="4000">
                <a:solidFill>
                  <a:srgbClr val="0070C0"/>
                </a:solidFill>
                <a:latin typeface="Palatino Linotype"/>
                <a:ea typeface="Palatino Linotype"/>
                <a:cs typeface="Palatino Linotype"/>
                <a:sym typeface="Palatino Linotyp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10"/>
          <p:cNvSpPr/>
          <p:nvPr/>
        </p:nvSpPr>
        <p:spPr>
          <a:xfrm>
            <a:off x="0" y="6400800"/>
            <a:ext cx="12192000" cy="457200"/>
          </a:xfrm>
          <a:prstGeom prst="rect">
            <a:avLst/>
          </a:prstGeom>
          <a:solidFill>
            <a:srgbClr val="2EAB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97" name="Google Shape;97;p10"/>
          <p:cNvPicPr preferRelativeResize="0"/>
          <p:nvPr/>
        </p:nvPicPr>
        <p:blipFill rotWithShape="1">
          <a:blip r:embed="rId2">
            <a:alphaModFix/>
          </a:blip>
          <a:srcRect/>
          <a:stretch/>
        </p:blipFill>
        <p:spPr>
          <a:xfrm>
            <a:off x="10359922" y="5968448"/>
            <a:ext cx="1828801" cy="889552"/>
          </a:xfrm>
          <a:prstGeom prst="rect">
            <a:avLst/>
          </a:prstGeom>
          <a:noFill/>
          <a:ln>
            <a:noFill/>
          </a:ln>
        </p:spPr>
      </p:pic>
      <p:pic>
        <p:nvPicPr>
          <p:cNvPr id="98" name="Google Shape;98;p10" descr="DC_LogoWide.png"/>
          <p:cNvPicPr preferRelativeResize="0"/>
          <p:nvPr/>
        </p:nvPicPr>
        <p:blipFill rotWithShape="1">
          <a:blip r:embed="rId3">
            <a:alphaModFix/>
          </a:blip>
          <a:srcRect/>
          <a:stretch/>
        </p:blipFill>
        <p:spPr>
          <a:xfrm>
            <a:off x="203200" y="6477000"/>
            <a:ext cx="1422400" cy="30360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9"/>
        <p:cNvGrpSpPr/>
        <p:nvPr/>
      </p:nvGrpSpPr>
      <p:grpSpPr>
        <a:xfrm>
          <a:off x="0" y="0"/>
          <a:ext cx="0" cy="0"/>
          <a:chOff x="0" y="0"/>
          <a:chExt cx="0" cy="0"/>
        </a:xfrm>
      </p:grpSpPr>
      <p:sp>
        <p:nvSpPr>
          <p:cNvPr id="100" name="Google Shape;100;p11"/>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11"/>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rgbClr val="888888"/>
              </a:buClr>
              <a:buSzPts val="2800"/>
              <a:buNone/>
              <a:defRPr>
                <a:solidFill>
                  <a:srgbClr val="888888"/>
                </a:solidFill>
              </a:defRPr>
            </a:lvl1pPr>
            <a:lvl2pPr lvl="1" algn="ctr">
              <a:lnSpc>
                <a:spcPct val="90000"/>
              </a:lnSpc>
              <a:spcBef>
                <a:spcPts val="500"/>
              </a:spcBef>
              <a:spcAft>
                <a:spcPts val="0"/>
              </a:spcAft>
              <a:buClr>
                <a:srgbClr val="888888"/>
              </a:buClr>
              <a:buSzPts val="2400"/>
              <a:buNone/>
              <a:defRPr>
                <a:solidFill>
                  <a:srgbClr val="888888"/>
                </a:solidFill>
              </a:defRPr>
            </a:lvl2pPr>
            <a:lvl3pPr lvl="2" algn="ctr">
              <a:lnSpc>
                <a:spcPct val="90000"/>
              </a:lnSpc>
              <a:spcBef>
                <a:spcPts val="500"/>
              </a:spcBef>
              <a:spcAft>
                <a:spcPts val="0"/>
              </a:spcAft>
              <a:buClr>
                <a:srgbClr val="888888"/>
              </a:buClr>
              <a:buSzPts val="2000"/>
              <a:buNone/>
              <a:defRPr>
                <a:solidFill>
                  <a:srgbClr val="888888"/>
                </a:solidFill>
              </a:defRPr>
            </a:lvl3pPr>
            <a:lvl4pPr lvl="3" algn="ctr">
              <a:lnSpc>
                <a:spcPct val="90000"/>
              </a:lnSpc>
              <a:spcBef>
                <a:spcPts val="500"/>
              </a:spcBef>
              <a:spcAft>
                <a:spcPts val="0"/>
              </a:spcAft>
              <a:buClr>
                <a:srgbClr val="888888"/>
              </a:buClr>
              <a:buSzPts val="1800"/>
              <a:buNone/>
              <a:defRPr>
                <a:solidFill>
                  <a:srgbClr val="888888"/>
                </a:solidFill>
              </a:defRPr>
            </a:lvl4pPr>
            <a:lvl5pPr lvl="4" algn="ctr">
              <a:lnSpc>
                <a:spcPct val="90000"/>
              </a:lnSpc>
              <a:spcBef>
                <a:spcPts val="500"/>
              </a:spcBef>
              <a:spcAft>
                <a:spcPts val="0"/>
              </a:spcAft>
              <a:buClr>
                <a:srgbClr val="888888"/>
              </a:buClr>
              <a:buSzPts val="1800"/>
              <a:buNone/>
              <a:defRPr>
                <a:solidFill>
                  <a:srgbClr val="888888"/>
                </a:solidFill>
              </a:defRPr>
            </a:lvl5pPr>
            <a:lvl6pPr lvl="5" algn="ctr">
              <a:lnSpc>
                <a:spcPct val="90000"/>
              </a:lnSpc>
              <a:spcBef>
                <a:spcPts val="500"/>
              </a:spcBef>
              <a:spcAft>
                <a:spcPts val="0"/>
              </a:spcAft>
              <a:buClr>
                <a:srgbClr val="888888"/>
              </a:buClr>
              <a:buSzPts val="1800"/>
              <a:buNone/>
              <a:defRPr>
                <a:solidFill>
                  <a:srgbClr val="888888"/>
                </a:solidFill>
              </a:defRPr>
            </a:lvl6pPr>
            <a:lvl7pPr lvl="6" algn="ctr">
              <a:lnSpc>
                <a:spcPct val="90000"/>
              </a:lnSpc>
              <a:spcBef>
                <a:spcPts val="500"/>
              </a:spcBef>
              <a:spcAft>
                <a:spcPts val="0"/>
              </a:spcAft>
              <a:buClr>
                <a:srgbClr val="888888"/>
              </a:buClr>
              <a:buSzPts val="1800"/>
              <a:buNone/>
              <a:defRPr>
                <a:solidFill>
                  <a:srgbClr val="888888"/>
                </a:solidFill>
              </a:defRPr>
            </a:lvl7pPr>
            <a:lvl8pPr lvl="7" algn="ctr">
              <a:lnSpc>
                <a:spcPct val="90000"/>
              </a:lnSpc>
              <a:spcBef>
                <a:spcPts val="500"/>
              </a:spcBef>
              <a:spcAft>
                <a:spcPts val="0"/>
              </a:spcAft>
              <a:buClr>
                <a:srgbClr val="888888"/>
              </a:buClr>
              <a:buSzPts val="1800"/>
              <a:buNone/>
              <a:defRPr>
                <a:solidFill>
                  <a:srgbClr val="888888"/>
                </a:solidFill>
              </a:defRPr>
            </a:lvl8pPr>
            <a:lvl9pPr lvl="8" algn="ctr">
              <a:lnSpc>
                <a:spcPct val="90000"/>
              </a:lnSpc>
              <a:spcBef>
                <a:spcPts val="500"/>
              </a:spcBef>
              <a:spcAft>
                <a:spcPts val="0"/>
              </a:spcAft>
              <a:buClr>
                <a:srgbClr val="888888"/>
              </a:buClr>
              <a:buSzPts val="1800"/>
              <a:buNone/>
              <a:defRPr>
                <a:solidFill>
                  <a:srgbClr val="888888"/>
                </a:solidFill>
              </a:defRPr>
            </a:lvl9pPr>
          </a:lstStyle>
          <a:p>
            <a:endParaRPr/>
          </a:p>
        </p:txBody>
      </p:sp>
      <p:sp>
        <p:nvSpPr>
          <p:cNvPr id="102" name="Google Shape;10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5" name="Google Shape;105;p11"/>
          <p:cNvSpPr/>
          <p:nvPr/>
        </p:nvSpPr>
        <p:spPr>
          <a:xfrm>
            <a:off x="0" y="6400800"/>
            <a:ext cx="12192000" cy="457200"/>
          </a:xfrm>
          <a:prstGeom prst="rect">
            <a:avLst/>
          </a:prstGeom>
          <a:solidFill>
            <a:srgbClr val="2EAB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06" name="Google Shape;106;p11"/>
          <p:cNvPicPr preferRelativeResize="0"/>
          <p:nvPr/>
        </p:nvPicPr>
        <p:blipFill rotWithShape="1">
          <a:blip r:embed="rId2">
            <a:alphaModFix/>
          </a:blip>
          <a:srcRect/>
          <a:stretch/>
        </p:blipFill>
        <p:spPr>
          <a:xfrm>
            <a:off x="10363200" y="5968448"/>
            <a:ext cx="1828801" cy="889552"/>
          </a:xfrm>
          <a:prstGeom prst="rect">
            <a:avLst/>
          </a:prstGeom>
          <a:noFill/>
          <a:ln>
            <a:noFill/>
          </a:ln>
        </p:spPr>
      </p:pic>
      <p:pic>
        <p:nvPicPr>
          <p:cNvPr id="107" name="Google Shape;107;p11" descr="DC_LogoWide.png"/>
          <p:cNvPicPr preferRelativeResize="0"/>
          <p:nvPr/>
        </p:nvPicPr>
        <p:blipFill rotWithShape="1">
          <a:blip r:embed="rId3">
            <a:alphaModFix/>
          </a:blip>
          <a:srcRect/>
          <a:stretch/>
        </p:blipFill>
        <p:spPr>
          <a:xfrm>
            <a:off x="203200" y="6501609"/>
            <a:ext cx="1422400" cy="303608"/>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8" r:id="rId38"/>
    <p:sldLayoutId id="2147483689" r:id="rId39"/>
    <p:sldLayoutId id="2147483690" r:id="rId40"/>
    <p:sldLayoutId id="2147483691" r:id="rId41"/>
    <p:sldLayoutId id="2147483692" r:id="rId42"/>
    <p:sldLayoutId id="2147483693" r:id="rId43"/>
    <p:sldLayoutId id="2147483694" r:id="rId44"/>
    <p:sldLayoutId id="2147483695" r:id="rId45"/>
    <p:sldLayoutId id="2147483696" r:id="rId46"/>
    <p:sldLayoutId id="2147483697" r:id="rId47"/>
    <p:sldLayoutId id="2147483698" r:id="rId48"/>
    <p:sldLayoutId id="2147483699" r:id="rId49"/>
    <p:sldLayoutId id="2147483700" r:id="rId50"/>
    <p:sldLayoutId id="2147483701" r:id="rId51"/>
    <p:sldLayoutId id="2147483702" r:id="rId52"/>
    <p:sldLayoutId id="2147483703" r:id="rId53"/>
    <p:sldLayoutId id="2147483704" r:id="rId54"/>
    <p:sldLayoutId id="2147483705" r:id="rId55"/>
    <p:sldLayoutId id="2147483706" r:id="rId56"/>
    <p:sldLayoutId id="2147483707" r:id="rId57"/>
    <p:sldLayoutId id="2147483708" r:id="rId58"/>
    <p:sldLayoutId id="2147483709" r:id="rId59"/>
    <p:sldLayoutId id="2147483710" r:id="rId60"/>
    <p:sldLayoutId id="2147483711" r:id="rId61"/>
    <p:sldLayoutId id="2147483712" r:id="rId62"/>
    <p:sldLayoutId id="2147483713" r:id="rId63"/>
    <p:sldLayoutId id="2147483714" r:id="rId64"/>
    <p:sldLayoutId id="2147483715" r:id="rId6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hyperlink" Target="https://www.cdc.gov/healthyschools/health_and_academics/pdf/health-academic-achievement.pdf" TargetMode="External"/><Relationship Id="rId5" Type="http://schemas.openxmlformats.org/officeDocument/2006/relationships/hyperlink" Target="https://doi.org/10.3945/ajcn.2010.30101" TargetMode="External"/><Relationship Id="rId4" Type="http://schemas.openxmlformats.org/officeDocument/2006/relationships/image" Target="../media/image40.jp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8.jp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6.jpg"/><Relationship Id="rId4" Type="http://schemas.openxmlformats.org/officeDocument/2006/relationships/image" Target="../media/image55.jp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60.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68.png"/><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health.gov/dietaryguidelines/2015-scientific-report/"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2" name="Subtitle 1"/>
          <p:cNvSpPr>
            <a:spLocks noGrp="1"/>
          </p:cNvSpPr>
          <p:nvPr>
            <p:ph type="subTitle" idx="1"/>
          </p:nvPr>
        </p:nvSpPr>
        <p:spPr>
          <a:xfrm>
            <a:off x="302259" y="4642876"/>
            <a:ext cx="6865983" cy="1183322"/>
          </a:xfrm>
        </p:spPr>
        <p:txBody>
          <a:bodyPr/>
          <a:lstStyle/>
          <a:p>
            <a:r>
              <a:rPr lang="es-ES" dirty="0"/>
              <a:t>Una guía de presentación fácil de usar</a:t>
            </a:r>
            <a:endParaRPr lang="en-US" dirty="0"/>
          </a:p>
        </p:txBody>
      </p:sp>
      <p:sp>
        <p:nvSpPr>
          <p:cNvPr id="3" name="Text Placeholder 2"/>
          <p:cNvSpPr>
            <a:spLocks noGrp="1"/>
          </p:cNvSpPr>
          <p:nvPr>
            <p:ph type="body" idx="3"/>
          </p:nvPr>
        </p:nvSpPr>
        <p:spPr>
          <a:xfrm>
            <a:off x="0" y="1664799"/>
            <a:ext cx="7754111" cy="3133725"/>
          </a:xfrm>
        </p:spPr>
        <p:txBody>
          <a:bodyPr/>
          <a:lstStyle/>
          <a:p>
            <a:r>
              <a:rPr lang="es-ES" sz="6000" dirty="0"/>
              <a:t>Actividad Física </a:t>
            </a:r>
            <a:r>
              <a:rPr lang="es-ES" sz="6000" dirty="0" smtClean="0"/>
              <a:t>+ Alimentación </a:t>
            </a:r>
            <a:r>
              <a:rPr lang="es-ES" sz="6000" dirty="0"/>
              <a:t>para Adultos</a:t>
            </a:r>
            <a:endParaRPr lang="en-US" sz="6000" dirty="0"/>
          </a:p>
        </p:txBody>
      </p:sp>
      <p:sp>
        <p:nvSpPr>
          <p:cNvPr id="4" name="Text Placeholder 3"/>
          <p:cNvSpPr>
            <a:spLocks noGrp="1"/>
          </p:cNvSpPr>
          <p:nvPr>
            <p:ph type="body" idx="4"/>
          </p:nvPr>
        </p:nvSpPr>
        <p:spPr/>
        <p:txBody>
          <a:bodyPr/>
          <a:lstStyle/>
          <a:p>
            <a:endParaRPr lang="en-US"/>
          </a:p>
        </p:txBody>
      </p:sp>
      <p:pic>
        <p:nvPicPr>
          <p:cNvPr id="7" name="Picture Placeholder 6"/>
          <p:cNvPicPr>
            <a:picLocks noGrp="1" noChangeAspect="1"/>
          </p:cNvPicPr>
          <p:nvPr>
            <p:ph type="pic" idx="2"/>
          </p:nvPr>
        </p:nvPicPr>
        <p:blipFill>
          <a:blip r:embed="rId3">
            <a:extLst>
              <a:ext uri="{28A0092B-C50C-407E-A947-70E740481C1C}">
                <a14:useLocalDpi xmlns:a14="http://schemas.microsoft.com/office/drawing/2010/main" val="0"/>
              </a:ext>
            </a:extLst>
          </a:blip>
          <a:srcRect l="1364" r="1364"/>
          <a:stretch>
            <a:fillRect/>
          </a:stretch>
        </p:blipFill>
        <p:spPr/>
      </p:pic>
    </p:spTree>
    <p:extLst>
      <p:ext uri="{BB962C8B-B14F-4D97-AF65-F5344CB8AC3E}">
        <p14:creationId xmlns:p14="http://schemas.microsoft.com/office/powerpoint/2010/main" val="25180769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76"/>
          <p:cNvSpPr txBox="1">
            <a:spLocks noGrp="1"/>
          </p:cNvSpPr>
          <p:nvPr>
            <p:ph type="title"/>
          </p:nvPr>
        </p:nvSpPr>
        <p:spPr>
          <a:xfrm>
            <a:off x="186846" y="327547"/>
            <a:ext cx="8193300" cy="1325700"/>
          </a:xfrm>
          <a:prstGeom prst="rect">
            <a:avLst/>
          </a:prstGeom>
          <a:noFill/>
          <a:ln>
            <a:noFill/>
          </a:ln>
        </p:spPr>
        <p:txBody>
          <a:bodyPr spcFirstLastPara="1" wrap="square" lIns="91425" tIns="45700" rIns="91425" bIns="45700" anchor="ctr" anchorCtr="0">
            <a:noAutofit/>
          </a:bodyPr>
          <a:lstStyle/>
          <a:p>
            <a:pPr lvl="0" algn="ctr"/>
            <a:r>
              <a:rPr lang="en-US" dirty="0"/>
              <a:t>¿</a:t>
            </a:r>
            <a:r>
              <a:rPr lang="en-US" dirty="0" err="1"/>
              <a:t>Tengo</a:t>
            </a:r>
            <a:r>
              <a:rPr lang="en-US" dirty="0"/>
              <a:t> un peso </a:t>
            </a:r>
            <a:r>
              <a:rPr lang="en-US" dirty="0" err="1"/>
              <a:t>saludable</a:t>
            </a:r>
            <a:r>
              <a:rPr lang="en-US" dirty="0"/>
              <a:t>? </a:t>
            </a:r>
            <a:endParaRPr dirty="0"/>
          </a:p>
        </p:txBody>
      </p:sp>
      <p:sp>
        <p:nvSpPr>
          <p:cNvPr id="686" name="Google Shape;686;p76"/>
          <p:cNvSpPr txBox="1">
            <a:spLocks noGrp="1"/>
          </p:cNvSpPr>
          <p:nvPr>
            <p:ph type="body" idx="1"/>
          </p:nvPr>
        </p:nvSpPr>
        <p:spPr>
          <a:xfrm>
            <a:off x="5298932" y="1550761"/>
            <a:ext cx="6440628" cy="3797852"/>
          </a:xfrm>
          <a:prstGeom prst="rect">
            <a:avLst/>
          </a:prstGeom>
          <a:noFill/>
          <a:ln>
            <a:noFill/>
          </a:ln>
        </p:spPr>
        <p:txBody>
          <a:bodyPr spcFirstLastPara="1" wrap="square" lIns="91425" tIns="45700" rIns="91425" bIns="45700" anchor="t" anchorCtr="0">
            <a:noAutofit/>
          </a:bodyPr>
          <a:lstStyle/>
          <a:p>
            <a:pPr marL="0" indent="0">
              <a:spcBef>
                <a:spcPts val="0"/>
              </a:spcBef>
              <a:buNone/>
            </a:pPr>
            <a:r>
              <a:rPr lang="es-ES" dirty="0"/>
              <a:t>El peso es sólo un indicador de salud, pero puede ser una herramienta útil para determinar si necesitamos hacer cambios</a:t>
            </a:r>
            <a:r>
              <a:rPr lang="es-ES" dirty="0" smtClean="0"/>
              <a:t>.</a:t>
            </a:r>
          </a:p>
          <a:p>
            <a:pPr marL="0" indent="0">
              <a:spcBef>
                <a:spcPts val="0"/>
              </a:spcBef>
              <a:buNone/>
            </a:pPr>
            <a:endParaRPr lang="en-US" sz="2900" dirty="0" smtClean="0"/>
          </a:p>
          <a:p>
            <a:pPr marL="0" lvl="0" indent="0">
              <a:spcBef>
                <a:spcPts val="0"/>
              </a:spcBef>
              <a:buNone/>
            </a:pPr>
            <a:r>
              <a:rPr lang="es-ES" dirty="0"/>
              <a:t>Algunos de los pequeños cambios que pueden hacer una gran diferencia en la mejora de nuestra salud en general son</a:t>
            </a:r>
            <a:r>
              <a:rPr lang="es-ES" dirty="0" smtClean="0"/>
              <a:t>:</a:t>
            </a:r>
            <a:br>
              <a:rPr lang="es-ES" dirty="0" smtClean="0"/>
            </a:br>
            <a:endParaRPr lang="es-ES" dirty="0" smtClean="0"/>
          </a:p>
          <a:p>
            <a:pPr indent="-457200">
              <a:spcBef>
                <a:spcPts val="0"/>
              </a:spcBef>
            </a:pPr>
            <a:r>
              <a:rPr lang="es-ES" dirty="0"/>
              <a:t>Comer alimentos saludables</a:t>
            </a:r>
          </a:p>
          <a:p>
            <a:pPr indent="-457200">
              <a:spcBef>
                <a:spcPts val="0"/>
              </a:spcBef>
            </a:pPr>
            <a:r>
              <a:rPr lang="es-ES" dirty="0"/>
              <a:t>Moverse más</a:t>
            </a:r>
          </a:p>
          <a:p>
            <a:pPr indent="-457200">
              <a:spcBef>
                <a:spcPts val="0"/>
              </a:spcBef>
            </a:pPr>
            <a:r>
              <a:rPr lang="es-ES" dirty="0"/>
              <a:t>Priorizar el autocuidado y el bienestar</a:t>
            </a:r>
          </a:p>
          <a:p>
            <a:pPr indent="-457200">
              <a:spcBef>
                <a:spcPts val="0"/>
              </a:spcBef>
            </a:pPr>
            <a:endParaRPr lang="es-ES" dirty="0" smtClean="0"/>
          </a:p>
        </p:txBody>
      </p:sp>
      <p:sp>
        <p:nvSpPr>
          <p:cNvPr id="687" name="Google Shape;687;p76"/>
          <p:cNvSpPr txBox="1">
            <a:spLocks noGrp="1"/>
          </p:cNvSpPr>
          <p:nvPr>
            <p:ph type="body" idx="4"/>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en-US" dirty="0" err="1"/>
              <a:t>Página</a:t>
            </a:r>
            <a:r>
              <a:rPr lang="en-US" dirty="0"/>
              <a:t> 2</a:t>
            </a:r>
            <a:endParaRPr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50266" t="54862" r="6240" b="10818"/>
          <a:stretch/>
        </p:blipFill>
        <p:spPr>
          <a:xfrm>
            <a:off x="685489" y="1482552"/>
            <a:ext cx="4114800" cy="4219636"/>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5" name="Google Shape;695;p77"/>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en-US" dirty="0" err="1"/>
              <a:t>Página</a:t>
            </a:r>
            <a:r>
              <a:rPr lang="en-US" dirty="0"/>
              <a:t> 3</a:t>
            </a:r>
            <a:endParaRP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3507" y="180284"/>
            <a:ext cx="4491229" cy="5821962"/>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78"/>
          <p:cNvSpPr txBox="1">
            <a:spLocks noGrp="1"/>
          </p:cNvSpPr>
          <p:nvPr>
            <p:ph type="body" idx="1"/>
          </p:nvPr>
        </p:nvSpPr>
        <p:spPr>
          <a:xfrm>
            <a:off x="328444" y="957526"/>
            <a:ext cx="5157900" cy="823800"/>
          </a:xfrm>
          <a:prstGeom prst="rect">
            <a:avLst/>
          </a:prstGeom>
          <a:noFill/>
          <a:ln>
            <a:noFill/>
          </a:ln>
        </p:spPr>
        <p:txBody>
          <a:bodyPr spcFirstLastPara="1" wrap="square" lIns="91425" tIns="45700" rIns="91425" bIns="45700" anchor="b" anchorCtr="0">
            <a:noAutofit/>
          </a:bodyPr>
          <a:lstStyle/>
          <a:p>
            <a:pPr marL="0" lvl="0" indent="0">
              <a:spcBef>
                <a:spcPts val="0"/>
              </a:spcBef>
            </a:pPr>
            <a:r>
              <a:rPr lang="en-US" dirty="0" err="1"/>
              <a:t>Coman</a:t>
            </a:r>
            <a:r>
              <a:rPr lang="en-US" dirty="0"/>
              <a:t> </a:t>
            </a:r>
            <a:r>
              <a:rPr lang="en-US" dirty="0" err="1"/>
              <a:t>más</a:t>
            </a:r>
            <a:r>
              <a:rPr lang="en-US" dirty="0"/>
              <a:t>:</a:t>
            </a:r>
            <a:endParaRPr dirty="0"/>
          </a:p>
        </p:txBody>
      </p:sp>
      <p:sp>
        <p:nvSpPr>
          <p:cNvPr id="703" name="Google Shape;703;p78"/>
          <p:cNvSpPr txBox="1">
            <a:spLocks noGrp="1"/>
          </p:cNvSpPr>
          <p:nvPr>
            <p:ph type="title"/>
          </p:nvPr>
        </p:nvSpPr>
        <p:spPr>
          <a:xfrm>
            <a:off x="645775" y="27275"/>
            <a:ext cx="10517100" cy="1325700"/>
          </a:xfrm>
          <a:prstGeom prst="rect">
            <a:avLst/>
          </a:prstGeom>
          <a:noFill/>
          <a:ln>
            <a:noFill/>
          </a:ln>
        </p:spPr>
        <p:txBody>
          <a:bodyPr spcFirstLastPara="1" wrap="square" lIns="91425" tIns="45700" rIns="91425" bIns="45700" anchor="ctr" anchorCtr="0">
            <a:noAutofit/>
          </a:bodyPr>
          <a:lstStyle/>
          <a:p>
            <a:pPr lvl="0"/>
            <a:r>
              <a:rPr lang="es-ES" sz="4000" dirty="0"/>
              <a:t>Enfóquense en la calidad de los alimentos</a:t>
            </a:r>
            <a:endParaRPr sz="4000" dirty="0"/>
          </a:p>
        </p:txBody>
      </p:sp>
      <p:sp>
        <p:nvSpPr>
          <p:cNvPr id="704" name="Google Shape;704;p78"/>
          <p:cNvSpPr txBox="1">
            <a:spLocks noGrp="1"/>
          </p:cNvSpPr>
          <p:nvPr>
            <p:ph type="body" idx="2"/>
          </p:nvPr>
        </p:nvSpPr>
        <p:spPr>
          <a:xfrm>
            <a:off x="284703" y="1831129"/>
            <a:ext cx="3912000" cy="3812250"/>
          </a:xfrm>
          <a:prstGeom prst="rect">
            <a:avLst/>
          </a:prstGeom>
          <a:noFill/>
          <a:ln>
            <a:noFill/>
          </a:ln>
        </p:spPr>
        <p:txBody>
          <a:bodyPr spcFirstLastPara="1" wrap="square" lIns="91425" tIns="45700" rIns="91425" bIns="45700" anchor="t" anchorCtr="0">
            <a:noAutofit/>
          </a:bodyPr>
          <a:lstStyle/>
          <a:p>
            <a:pPr indent="-457200">
              <a:lnSpc>
                <a:spcPct val="100000"/>
              </a:lnSpc>
              <a:spcBef>
                <a:spcPts val="0"/>
              </a:spcBef>
            </a:pPr>
            <a:r>
              <a:rPr lang="en-US" sz="2700" dirty="0" err="1" smtClean="0"/>
              <a:t>Alimentos</a:t>
            </a:r>
            <a:r>
              <a:rPr lang="en-US" sz="2700" dirty="0" smtClean="0"/>
              <a:t> </a:t>
            </a:r>
            <a:r>
              <a:rPr lang="en-US" sz="2700" dirty="0" err="1"/>
              <a:t>enteros</a:t>
            </a:r>
            <a:r>
              <a:rPr lang="en-US" sz="2700" dirty="0"/>
              <a:t> y </a:t>
            </a:r>
            <a:r>
              <a:rPr lang="en-US" sz="2700" dirty="0" err="1"/>
              <a:t>mínimamente</a:t>
            </a:r>
            <a:r>
              <a:rPr lang="en-US" sz="2700" dirty="0"/>
              <a:t> </a:t>
            </a:r>
            <a:r>
              <a:rPr lang="en-US" sz="2700" dirty="0" err="1" smtClean="0"/>
              <a:t>procesados</a:t>
            </a:r>
            <a:endParaRPr lang="en-US" sz="2700" dirty="0" smtClean="0"/>
          </a:p>
          <a:p>
            <a:pPr indent="-457200">
              <a:lnSpc>
                <a:spcPct val="100000"/>
              </a:lnSpc>
              <a:spcBef>
                <a:spcPts val="0"/>
              </a:spcBef>
            </a:pPr>
            <a:r>
              <a:rPr lang="en-US" sz="2700" dirty="0" err="1" smtClean="0"/>
              <a:t>Leche</a:t>
            </a:r>
            <a:r>
              <a:rPr lang="en-US" sz="2700" dirty="0"/>
              <a:t>, </a:t>
            </a:r>
            <a:r>
              <a:rPr lang="en-US" sz="2700" dirty="0" err="1"/>
              <a:t>queso</a:t>
            </a:r>
            <a:r>
              <a:rPr lang="en-US" sz="2700" dirty="0"/>
              <a:t>, </a:t>
            </a:r>
            <a:r>
              <a:rPr lang="en-US" sz="2700" dirty="0" err="1" smtClean="0"/>
              <a:t>yogur</a:t>
            </a:r>
            <a:endParaRPr lang="en-US" sz="2700" dirty="0" smtClean="0"/>
          </a:p>
          <a:p>
            <a:pPr indent="-457200">
              <a:lnSpc>
                <a:spcPct val="100000"/>
              </a:lnSpc>
              <a:spcBef>
                <a:spcPts val="0"/>
              </a:spcBef>
            </a:pPr>
            <a:r>
              <a:rPr lang="en-US" sz="2700" dirty="0" err="1" smtClean="0"/>
              <a:t>Verduras</a:t>
            </a:r>
            <a:endParaRPr lang="en-US" sz="2700" dirty="0" smtClean="0"/>
          </a:p>
          <a:p>
            <a:pPr indent="-457200">
              <a:lnSpc>
                <a:spcPct val="100000"/>
              </a:lnSpc>
              <a:spcBef>
                <a:spcPts val="0"/>
              </a:spcBef>
            </a:pPr>
            <a:r>
              <a:rPr lang="en-US" sz="2700" dirty="0" err="1" smtClean="0"/>
              <a:t>Frutas</a:t>
            </a:r>
            <a:endParaRPr lang="en-US" sz="2700" dirty="0" smtClean="0"/>
          </a:p>
          <a:p>
            <a:pPr indent="-457200">
              <a:lnSpc>
                <a:spcPct val="100000"/>
              </a:lnSpc>
              <a:spcBef>
                <a:spcPts val="0"/>
              </a:spcBef>
            </a:pPr>
            <a:r>
              <a:rPr lang="en-US" sz="2700" dirty="0" err="1" smtClean="0"/>
              <a:t>Granos</a:t>
            </a:r>
            <a:r>
              <a:rPr lang="en-US" sz="2700" dirty="0" smtClean="0"/>
              <a:t> </a:t>
            </a:r>
            <a:r>
              <a:rPr lang="en-US" sz="2700" dirty="0" err="1" smtClean="0"/>
              <a:t>enteros</a:t>
            </a:r>
            <a:endParaRPr lang="en-US" sz="2700" dirty="0" smtClean="0"/>
          </a:p>
          <a:p>
            <a:pPr indent="-457200">
              <a:lnSpc>
                <a:spcPct val="100000"/>
              </a:lnSpc>
              <a:spcBef>
                <a:spcPts val="0"/>
              </a:spcBef>
            </a:pPr>
            <a:r>
              <a:rPr lang="en-US" sz="2700" dirty="0" smtClean="0"/>
              <a:t>Carnes </a:t>
            </a:r>
            <a:r>
              <a:rPr lang="en-US" sz="2700" dirty="0" err="1"/>
              <a:t>magras</a:t>
            </a:r>
            <a:r>
              <a:rPr lang="en-US" sz="2700" dirty="0"/>
              <a:t>, </a:t>
            </a:r>
            <a:r>
              <a:rPr lang="en-US" sz="2700" dirty="0" err="1"/>
              <a:t>mariscos</a:t>
            </a:r>
            <a:r>
              <a:rPr lang="en-US" sz="2700" dirty="0"/>
              <a:t>, frijoles y </a:t>
            </a:r>
            <a:r>
              <a:rPr lang="en-US" sz="2700" dirty="0" err="1"/>
              <a:t>nueces</a:t>
            </a:r>
            <a:endParaRPr lang="en-US" sz="2700" dirty="0"/>
          </a:p>
        </p:txBody>
      </p:sp>
      <p:sp>
        <p:nvSpPr>
          <p:cNvPr id="705" name="Google Shape;705;p78"/>
          <p:cNvSpPr txBox="1">
            <a:spLocks noGrp="1"/>
          </p:cNvSpPr>
          <p:nvPr>
            <p:ph type="body" idx="3"/>
          </p:nvPr>
        </p:nvSpPr>
        <p:spPr>
          <a:xfrm>
            <a:off x="7492034" y="1671160"/>
            <a:ext cx="2703600" cy="4052400"/>
          </a:xfrm>
          <a:prstGeom prst="rect">
            <a:avLst/>
          </a:prstGeom>
          <a:noFill/>
          <a:ln>
            <a:noFill/>
          </a:ln>
        </p:spPr>
        <p:txBody>
          <a:bodyPr spcFirstLastPara="1" wrap="square" lIns="91425" tIns="45700" rIns="91425" bIns="45700" anchor="t" anchorCtr="0">
            <a:noAutofit/>
          </a:bodyPr>
          <a:lstStyle/>
          <a:p>
            <a:pPr indent="-457200"/>
            <a:r>
              <a:rPr lang="en-US" sz="2700" dirty="0" err="1" smtClean="0"/>
              <a:t>Almidones</a:t>
            </a:r>
            <a:r>
              <a:rPr lang="en-US" sz="2700" dirty="0" smtClean="0"/>
              <a:t> </a:t>
            </a:r>
            <a:r>
              <a:rPr lang="en-US" sz="2700" dirty="0" err="1" smtClean="0"/>
              <a:t>refinados</a:t>
            </a:r>
            <a:endParaRPr lang="en-US" sz="2700" dirty="0" smtClean="0"/>
          </a:p>
          <a:p>
            <a:pPr indent="-457200"/>
            <a:r>
              <a:rPr lang="en-US" sz="2700" dirty="0" err="1" smtClean="0"/>
              <a:t>Azúcares</a:t>
            </a:r>
            <a:r>
              <a:rPr lang="en-US" sz="2700" dirty="0" smtClean="0"/>
              <a:t> </a:t>
            </a:r>
            <a:r>
              <a:rPr lang="en-US" sz="2700" dirty="0" err="1" smtClean="0"/>
              <a:t>añadidos</a:t>
            </a:r>
            <a:endParaRPr lang="en-US" sz="2700" dirty="0" smtClean="0"/>
          </a:p>
          <a:p>
            <a:pPr indent="-457200"/>
            <a:r>
              <a:rPr lang="en-US" sz="2700" dirty="0" smtClean="0"/>
              <a:t>Carnes </a:t>
            </a:r>
            <a:r>
              <a:rPr lang="en-US" sz="2700" dirty="0" err="1" smtClean="0"/>
              <a:t>procesadas</a:t>
            </a:r>
            <a:endParaRPr lang="en-US" sz="2700" dirty="0" smtClean="0"/>
          </a:p>
          <a:p>
            <a:pPr indent="-457200"/>
            <a:r>
              <a:rPr lang="en-US" sz="2700" dirty="0" err="1" smtClean="0"/>
              <a:t>Otros</a:t>
            </a:r>
            <a:r>
              <a:rPr lang="en-US" sz="2700" dirty="0" smtClean="0"/>
              <a:t> </a:t>
            </a:r>
            <a:r>
              <a:rPr lang="en-US" sz="2700" dirty="0" err="1"/>
              <a:t>alimentos</a:t>
            </a:r>
            <a:r>
              <a:rPr lang="en-US" sz="2700" dirty="0"/>
              <a:t> </a:t>
            </a:r>
            <a:r>
              <a:rPr lang="en-US" sz="2700" dirty="0" err="1"/>
              <a:t>altamente</a:t>
            </a:r>
            <a:r>
              <a:rPr lang="en-US" sz="2700" dirty="0"/>
              <a:t> </a:t>
            </a:r>
            <a:r>
              <a:rPr lang="en-US" sz="2700" dirty="0" err="1"/>
              <a:t>procesados</a:t>
            </a:r>
            <a:endParaRPr lang="en-US" sz="2700" dirty="0"/>
          </a:p>
        </p:txBody>
      </p:sp>
      <p:sp>
        <p:nvSpPr>
          <p:cNvPr id="706" name="Google Shape;706;p78"/>
          <p:cNvSpPr txBox="1">
            <a:spLocks noGrp="1"/>
          </p:cNvSpPr>
          <p:nvPr>
            <p:ph type="body" idx="4"/>
          </p:nvPr>
        </p:nvSpPr>
        <p:spPr>
          <a:xfrm>
            <a:off x="7492034" y="913605"/>
            <a:ext cx="2476375" cy="823800"/>
          </a:xfrm>
          <a:prstGeom prst="rect">
            <a:avLst/>
          </a:prstGeom>
          <a:noFill/>
          <a:ln>
            <a:noFill/>
          </a:ln>
        </p:spPr>
        <p:txBody>
          <a:bodyPr spcFirstLastPara="1" wrap="square" lIns="91425" tIns="45700" rIns="91425" bIns="45700" anchor="b" anchorCtr="0">
            <a:noAutofit/>
          </a:bodyPr>
          <a:lstStyle/>
          <a:p>
            <a:pPr marL="0" lvl="0" indent="0">
              <a:spcBef>
                <a:spcPts val="0"/>
              </a:spcBef>
            </a:pPr>
            <a:r>
              <a:rPr lang="en-US" dirty="0" err="1"/>
              <a:t>Coman</a:t>
            </a:r>
            <a:r>
              <a:rPr lang="en-US" dirty="0"/>
              <a:t> </a:t>
            </a:r>
            <a:r>
              <a:rPr lang="en-US" dirty="0" err="1" smtClean="0"/>
              <a:t>menos</a:t>
            </a:r>
            <a:r>
              <a:rPr lang="en-US" dirty="0" smtClean="0"/>
              <a:t>:</a:t>
            </a:r>
            <a:endParaRPr dirty="0"/>
          </a:p>
        </p:txBody>
      </p:sp>
      <p:sp>
        <p:nvSpPr>
          <p:cNvPr id="707" name="Google Shape;707;p78"/>
          <p:cNvSpPr txBox="1">
            <a:spLocks noGrp="1"/>
          </p:cNvSpPr>
          <p:nvPr>
            <p:ph type="body" idx="5"/>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en-US" dirty="0" err="1"/>
              <a:t>Página</a:t>
            </a:r>
            <a:r>
              <a:rPr lang="en-US" dirty="0"/>
              <a:t> 3</a:t>
            </a:r>
            <a:endParaRPr dirty="0"/>
          </a:p>
        </p:txBody>
      </p:sp>
      <p:pic>
        <p:nvPicPr>
          <p:cNvPr id="708" name="Google Shape;708;p78"/>
          <p:cNvPicPr preferRelativeResize="0"/>
          <p:nvPr/>
        </p:nvPicPr>
        <p:blipFill rotWithShape="1">
          <a:blip r:embed="rId3">
            <a:alphaModFix/>
          </a:blip>
          <a:srcRect l="14915"/>
          <a:stretch/>
        </p:blipFill>
        <p:spPr>
          <a:xfrm>
            <a:off x="9952892" y="1231790"/>
            <a:ext cx="2023385" cy="1681850"/>
          </a:xfrm>
          <a:prstGeom prst="rect">
            <a:avLst/>
          </a:prstGeom>
          <a:noFill/>
          <a:ln>
            <a:noFill/>
          </a:ln>
        </p:spPr>
      </p:pic>
      <p:pic>
        <p:nvPicPr>
          <p:cNvPr id="709" name="Google Shape;709;p78"/>
          <p:cNvPicPr preferRelativeResize="0"/>
          <p:nvPr/>
        </p:nvPicPr>
        <p:blipFill>
          <a:blip r:embed="rId4">
            <a:alphaModFix/>
          </a:blip>
          <a:stretch>
            <a:fillRect/>
          </a:stretch>
        </p:blipFill>
        <p:spPr>
          <a:xfrm>
            <a:off x="4196703" y="1402778"/>
            <a:ext cx="2703725" cy="4052426"/>
          </a:xfrm>
          <a:prstGeom prst="rect">
            <a:avLst/>
          </a:prstGeom>
          <a:noFill/>
          <a:ln>
            <a:noFill/>
          </a:ln>
        </p:spPr>
      </p:pic>
      <p:pic>
        <p:nvPicPr>
          <p:cNvPr id="710" name="Google Shape;710;p78"/>
          <p:cNvPicPr preferRelativeResize="0"/>
          <p:nvPr/>
        </p:nvPicPr>
        <p:blipFill>
          <a:blip r:embed="rId5">
            <a:alphaModFix/>
          </a:blip>
          <a:stretch>
            <a:fillRect/>
          </a:stretch>
        </p:blipFill>
        <p:spPr>
          <a:xfrm>
            <a:off x="9967605" y="3265978"/>
            <a:ext cx="1665875" cy="2189226"/>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7" name="Google Shape;717;p79"/>
          <p:cNvSpPr txBox="1">
            <a:spLocks noGrp="1"/>
          </p:cNvSpPr>
          <p:nvPr>
            <p:ph type="title"/>
          </p:nvPr>
        </p:nvSpPr>
        <p:spPr>
          <a:xfrm>
            <a:off x="0" y="145669"/>
            <a:ext cx="11926818" cy="1325563"/>
          </a:xfrm>
          <a:prstGeom prst="rect">
            <a:avLst/>
          </a:prstGeom>
          <a:noFill/>
          <a:ln>
            <a:noFill/>
          </a:ln>
        </p:spPr>
        <p:txBody>
          <a:bodyPr spcFirstLastPara="1" wrap="square" lIns="91425" tIns="45700" rIns="91425" bIns="45700" anchor="ctr" anchorCtr="0">
            <a:noAutofit/>
          </a:bodyPr>
          <a:lstStyle/>
          <a:p>
            <a:pPr lvl="0" algn="ctr"/>
            <a:r>
              <a:rPr lang="es-ES" sz="4300" dirty="0"/>
              <a:t>Las etiquetas de alimentos ayudan como guía para seleccionar alimentos</a:t>
            </a:r>
            <a:endParaRPr sz="4300" dirty="0"/>
          </a:p>
        </p:txBody>
      </p:sp>
      <p:sp>
        <p:nvSpPr>
          <p:cNvPr id="718" name="Google Shape;718;p79"/>
          <p:cNvSpPr txBox="1">
            <a:spLocks noGrp="1"/>
          </p:cNvSpPr>
          <p:nvPr>
            <p:ph type="body" idx="2"/>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en-US" dirty="0" err="1"/>
              <a:t>Página</a:t>
            </a:r>
            <a:r>
              <a:rPr lang="en-US" dirty="0"/>
              <a:t> 3</a:t>
            </a:r>
            <a:endParaRPr dirty="0"/>
          </a:p>
        </p:txBody>
      </p:sp>
      <p:sp>
        <p:nvSpPr>
          <p:cNvPr id="2" name="Text Placeholder 1"/>
          <p:cNvSpPr>
            <a:spLocks noGrp="1"/>
          </p:cNvSpPr>
          <p:nvPr>
            <p:ph type="body" idx="1"/>
          </p:nvPr>
        </p:nvSpPr>
        <p:spPr/>
        <p:txBody>
          <a:bodyPr/>
          <a:lstStyle/>
          <a:p>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689" t="20631" r="1631" b="2962"/>
          <a:stretch/>
        </p:blipFill>
        <p:spPr>
          <a:xfrm>
            <a:off x="3229898" y="1434656"/>
            <a:ext cx="5009391" cy="4632963"/>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80"/>
          <p:cNvSpPr txBox="1">
            <a:spLocks noGrp="1"/>
          </p:cNvSpPr>
          <p:nvPr>
            <p:ph type="title"/>
          </p:nvPr>
        </p:nvSpPr>
        <p:spPr>
          <a:xfrm>
            <a:off x="762000" y="182881"/>
            <a:ext cx="5894832" cy="1507808"/>
          </a:xfrm>
          <a:prstGeom prst="rect">
            <a:avLst/>
          </a:prstGeom>
          <a:noFill/>
          <a:ln>
            <a:noFill/>
          </a:ln>
        </p:spPr>
        <p:txBody>
          <a:bodyPr spcFirstLastPara="1" wrap="square" lIns="91425" tIns="45700" rIns="91425" bIns="45700" anchor="ctr" anchorCtr="0">
            <a:noAutofit/>
          </a:bodyPr>
          <a:lstStyle/>
          <a:p>
            <a:pPr lvl="0"/>
            <a:r>
              <a:rPr lang="es-ES" dirty="0"/>
              <a:t>Empiecen su día con un desayuno</a:t>
            </a:r>
            <a:endParaRPr dirty="0"/>
          </a:p>
        </p:txBody>
      </p:sp>
      <p:sp>
        <p:nvSpPr>
          <p:cNvPr id="725" name="Google Shape;725;p80"/>
          <p:cNvSpPr txBox="1">
            <a:spLocks noGrp="1"/>
          </p:cNvSpPr>
          <p:nvPr>
            <p:ph type="body" idx="1"/>
          </p:nvPr>
        </p:nvSpPr>
        <p:spPr>
          <a:xfrm>
            <a:off x="853439" y="1963411"/>
            <a:ext cx="4597792" cy="3635723"/>
          </a:xfrm>
          <a:prstGeom prst="rect">
            <a:avLst/>
          </a:prstGeom>
          <a:noFill/>
          <a:ln>
            <a:noFill/>
          </a:ln>
        </p:spPr>
        <p:txBody>
          <a:bodyPr spcFirstLastPara="1" wrap="square" lIns="91425" tIns="45700" rIns="91425" bIns="45700" anchor="t" anchorCtr="0">
            <a:noAutofit/>
          </a:bodyPr>
          <a:lstStyle/>
          <a:p>
            <a:pPr marL="0" lvl="0" indent="0">
              <a:spcBef>
                <a:spcPts val="0"/>
              </a:spcBef>
              <a:buNone/>
            </a:pPr>
            <a:r>
              <a:rPr lang="es-ES" dirty="0"/>
              <a:t>Un desayuno nutritivo puede tener un impacto positivo en:</a:t>
            </a:r>
          </a:p>
          <a:p>
            <a:pPr marL="0" lvl="0" indent="0">
              <a:spcBef>
                <a:spcPts val="0"/>
              </a:spcBef>
              <a:buNone/>
            </a:pPr>
            <a:endParaRPr lang="es-ES" dirty="0"/>
          </a:p>
          <a:p>
            <a:pPr indent="-457200">
              <a:spcBef>
                <a:spcPts val="0"/>
              </a:spcBef>
            </a:pPr>
            <a:r>
              <a:rPr lang="es-ES" dirty="0" smtClean="0"/>
              <a:t>Bajar </a:t>
            </a:r>
            <a:r>
              <a:rPr lang="es-ES" dirty="0"/>
              <a:t>de peso y mantener dicho </a:t>
            </a:r>
            <a:r>
              <a:rPr lang="es-ES" dirty="0" smtClean="0"/>
              <a:t>peso</a:t>
            </a:r>
          </a:p>
          <a:p>
            <a:pPr indent="-457200">
              <a:spcBef>
                <a:spcPts val="0"/>
              </a:spcBef>
            </a:pPr>
            <a:r>
              <a:rPr lang="es-ES" dirty="0" smtClean="0"/>
              <a:t>Calidad </a:t>
            </a:r>
            <a:r>
              <a:rPr lang="es-ES" dirty="0"/>
              <a:t>general en los patrones de </a:t>
            </a:r>
            <a:r>
              <a:rPr lang="es-ES" dirty="0" smtClean="0"/>
              <a:t>alimentación</a:t>
            </a:r>
          </a:p>
          <a:p>
            <a:pPr indent="-457200">
              <a:spcBef>
                <a:spcPts val="0"/>
              </a:spcBef>
            </a:pPr>
            <a:r>
              <a:rPr lang="es-ES" dirty="0" smtClean="0"/>
              <a:t>Atención </a:t>
            </a:r>
            <a:r>
              <a:rPr lang="es-ES" dirty="0"/>
              <a:t>+ enfoque</a:t>
            </a:r>
          </a:p>
        </p:txBody>
      </p:sp>
      <p:pic>
        <p:nvPicPr>
          <p:cNvPr id="726" name="Google Shape;726;p80"/>
          <p:cNvPicPr preferRelativeResize="0">
            <a:picLocks noGrp="1"/>
          </p:cNvPicPr>
          <p:nvPr>
            <p:ph type="pic" idx="2"/>
          </p:nvPr>
        </p:nvPicPr>
        <p:blipFill rotWithShape="1">
          <a:blip r:embed="rId3">
            <a:alphaModFix/>
          </a:blip>
          <a:srcRect l="5066" r="5066"/>
          <a:stretch/>
        </p:blipFill>
        <p:spPr>
          <a:xfrm>
            <a:off x="7612064" y="2301509"/>
            <a:ext cx="4579937" cy="3821835"/>
          </a:xfrm>
          <a:prstGeom prst="rect">
            <a:avLst/>
          </a:prstGeom>
          <a:noFill/>
          <a:ln>
            <a:noFill/>
          </a:ln>
        </p:spPr>
      </p:pic>
      <p:pic>
        <p:nvPicPr>
          <p:cNvPr id="727" name="Google Shape;727;p80"/>
          <p:cNvPicPr preferRelativeResize="0">
            <a:picLocks noGrp="1"/>
          </p:cNvPicPr>
          <p:nvPr>
            <p:ph type="pic" idx="3"/>
          </p:nvPr>
        </p:nvPicPr>
        <p:blipFill rotWithShape="1">
          <a:blip r:embed="rId4">
            <a:alphaModFix/>
          </a:blip>
          <a:srcRect t="1264" b="1263"/>
          <a:stretch/>
        </p:blipFill>
        <p:spPr>
          <a:xfrm>
            <a:off x="7612064" y="0"/>
            <a:ext cx="4579936" cy="2326561"/>
          </a:xfrm>
          <a:prstGeom prst="rect">
            <a:avLst/>
          </a:prstGeom>
          <a:noFill/>
          <a:ln>
            <a:noFill/>
          </a:ln>
        </p:spPr>
      </p:pic>
      <p:sp>
        <p:nvSpPr>
          <p:cNvPr id="728" name="Google Shape;728;p80"/>
          <p:cNvSpPr txBox="1">
            <a:spLocks noGrp="1"/>
          </p:cNvSpPr>
          <p:nvPr>
            <p:ph type="body" idx="4"/>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en-US" dirty="0" err="1"/>
              <a:t>Página</a:t>
            </a:r>
            <a:r>
              <a:rPr lang="en-US" dirty="0"/>
              <a:t> 3</a:t>
            </a:r>
            <a:endParaRPr dirty="0"/>
          </a:p>
        </p:txBody>
      </p:sp>
      <p:sp>
        <p:nvSpPr>
          <p:cNvPr id="2" name="TextBox 1"/>
          <p:cNvSpPr txBox="1"/>
          <p:nvPr/>
        </p:nvSpPr>
        <p:spPr>
          <a:xfrm>
            <a:off x="455945" y="5229802"/>
            <a:ext cx="6840415" cy="738664"/>
          </a:xfrm>
          <a:prstGeom prst="rect">
            <a:avLst/>
          </a:prstGeom>
          <a:noFill/>
        </p:spPr>
        <p:txBody>
          <a:bodyPr wrap="square" rtlCol="0">
            <a:spAutoFit/>
          </a:bodyPr>
          <a:lstStyle/>
          <a:p>
            <a:r>
              <a:rPr lang="es-ES" dirty="0"/>
              <a:t>Fuentes: </a:t>
            </a:r>
            <a:endParaRPr lang="en-US" dirty="0"/>
          </a:p>
          <a:p>
            <a:r>
              <a:rPr lang="es-ES" b="1" u="sng" dirty="0">
                <a:hlinkClick r:id="rId5"/>
              </a:rPr>
              <a:t>Smith KJ et al. </a:t>
            </a:r>
            <a:r>
              <a:rPr lang="es-ES" b="1" i="1" u="sng" dirty="0">
                <a:hlinkClick r:id="rId5"/>
              </a:rPr>
              <a:t>Am J </a:t>
            </a:r>
            <a:r>
              <a:rPr lang="es-ES" b="1" i="1" u="sng" dirty="0" err="1">
                <a:hlinkClick r:id="rId5"/>
              </a:rPr>
              <a:t>Clin</a:t>
            </a:r>
            <a:r>
              <a:rPr lang="en-US" b="1" i="1" u="sng" dirty="0">
                <a:hlinkClick r:id="rId5"/>
              </a:rPr>
              <a:t> </a:t>
            </a:r>
            <a:r>
              <a:rPr lang="es-ES" b="1" i="1" u="sng" dirty="0" err="1">
                <a:hlinkClick r:id="rId5"/>
              </a:rPr>
              <a:t>Nutr</a:t>
            </a:r>
            <a:r>
              <a:rPr lang="es-ES" b="1" i="1" u="sng" dirty="0">
                <a:hlinkClick r:id="rId5"/>
              </a:rPr>
              <a:t>, </a:t>
            </a:r>
            <a:r>
              <a:rPr lang="es-ES" b="1" u="sng" dirty="0">
                <a:hlinkClick r:id="rId5"/>
              </a:rPr>
              <a:t>2010</a:t>
            </a:r>
            <a:endParaRPr lang="en-US" dirty="0"/>
          </a:p>
          <a:p>
            <a:r>
              <a:rPr lang="es-ES" b="1" u="sng" dirty="0">
                <a:hlinkClick r:id="rId6"/>
              </a:rPr>
              <a:t>CDC, </a:t>
            </a:r>
            <a:r>
              <a:rPr lang="es-ES" b="1" u="sng" dirty="0" smtClean="0">
                <a:hlinkClick r:id="rId6"/>
              </a:rPr>
              <a:t>2014</a:t>
            </a:r>
            <a:endParaRPr lang="es-ES" b="1" u="sng"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pic>
        <p:nvPicPr>
          <p:cNvPr id="734" name="Google Shape;734;p81"/>
          <p:cNvPicPr preferRelativeResize="0"/>
          <p:nvPr/>
        </p:nvPicPr>
        <p:blipFill rotWithShape="1">
          <a:blip r:embed="rId3">
            <a:alphaModFix/>
          </a:blip>
          <a:srcRect/>
          <a:stretch/>
        </p:blipFill>
        <p:spPr>
          <a:xfrm>
            <a:off x="5597199" y="4200673"/>
            <a:ext cx="1352000" cy="1810206"/>
          </a:xfrm>
          <a:prstGeom prst="rect">
            <a:avLst/>
          </a:prstGeom>
          <a:noFill/>
          <a:ln>
            <a:noFill/>
          </a:ln>
        </p:spPr>
      </p:pic>
      <p:pic>
        <p:nvPicPr>
          <p:cNvPr id="735" name="Google Shape;735;p81"/>
          <p:cNvPicPr preferRelativeResize="0"/>
          <p:nvPr/>
        </p:nvPicPr>
        <p:blipFill rotWithShape="1">
          <a:blip r:embed="rId4">
            <a:alphaModFix/>
          </a:blip>
          <a:srcRect r="15919"/>
          <a:stretch/>
        </p:blipFill>
        <p:spPr>
          <a:xfrm>
            <a:off x="2918906" y="4218898"/>
            <a:ext cx="1923475" cy="1522709"/>
          </a:xfrm>
          <a:prstGeom prst="rect">
            <a:avLst/>
          </a:prstGeom>
          <a:noFill/>
          <a:ln>
            <a:noFill/>
          </a:ln>
        </p:spPr>
      </p:pic>
      <p:sp>
        <p:nvSpPr>
          <p:cNvPr id="736" name="Google Shape;736;p81"/>
          <p:cNvSpPr txBox="1">
            <a:spLocks noGrp="1"/>
          </p:cNvSpPr>
          <p:nvPr>
            <p:ph type="title"/>
          </p:nvPr>
        </p:nvSpPr>
        <p:spPr>
          <a:xfrm>
            <a:off x="890682" y="249756"/>
            <a:ext cx="10557448" cy="936020"/>
          </a:xfrm>
          <a:prstGeom prst="rect">
            <a:avLst/>
          </a:prstGeom>
          <a:noFill/>
          <a:ln>
            <a:noFill/>
          </a:ln>
        </p:spPr>
        <p:txBody>
          <a:bodyPr spcFirstLastPara="1" wrap="square" lIns="91425" tIns="45700" rIns="91425" bIns="45700" anchor="ctr" anchorCtr="0">
            <a:noAutofit/>
          </a:bodyPr>
          <a:lstStyle/>
          <a:p>
            <a:pPr lvl="0" algn="ctr"/>
            <a:r>
              <a:rPr lang="es-ES" sz="4100" dirty="0"/>
              <a:t>¿Qué hace que un desayuno sea saludable?</a:t>
            </a:r>
            <a:endParaRPr sz="4100" dirty="0"/>
          </a:p>
        </p:txBody>
      </p:sp>
      <p:sp>
        <p:nvSpPr>
          <p:cNvPr id="737" name="Google Shape;737;p81"/>
          <p:cNvSpPr txBox="1">
            <a:spLocks noGrp="1"/>
          </p:cNvSpPr>
          <p:nvPr>
            <p:ph type="body" idx="2"/>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en-US" dirty="0" err="1"/>
              <a:t>Página</a:t>
            </a:r>
            <a:r>
              <a:rPr lang="en-US" dirty="0"/>
              <a:t> 3</a:t>
            </a:r>
            <a:endParaRPr dirty="0"/>
          </a:p>
        </p:txBody>
      </p:sp>
      <p:pic>
        <p:nvPicPr>
          <p:cNvPr id="738" name="Google Shape;738;p81"/>
          <p:cNvPicPr preferRelativeResize="0"/>
          <p:nvPr/>
        </p:nvPicPr>
        <p:blipFill rotWithShape="1">
          <a:blip r:embed="rId5">
            <a:alphaModFix/>
          </a:blip>
          <a:srcRect l="22917" t="14714" r="16666" b="19045"/>
          <a:stretch/>
        </p:blipFill>
        <p:spPr>
          <a:xfrm>
            <a:off x="946314" y="4118002"/>
            <a:ext cx="1923481" cy="1724500"/>
          </a:xfrm>
          <a:prstGeom prst="rect">
            <a:avLst/>
          </a:prstGeom>
          <a:noFill/>
          <a:ln>
            <a:noFill/>
          </a:ln>
        </p:spPr>
      </p:pic>
      <p:pic>
        <p:nvPicPr>
          <p:cNvPr id="739" name="Google Shape;739;p81"/>
          <p:cNvPicPr preferRelativeResize="0"/>
          <p:nvPr/>
        </p:nvPicPr>
        <p:blipFill rotWithShape="1">
          <a:blip r:embed="rId6">
            <a:alphaModFix/>
          </a:blip>
          <a:srcRect r="13015"/>
          <a:stretch/>
        </p:blipFill>
        <p:spPr>
          <a:xfrm>
            <a:off x="9798056" y="4218898"/>
            <a:ext cx="1732442" cy="1325700"/>
          </a:xfrm>
          <a:prstGeom prst="rect">
            <a:avLst/>
          </a:prstGeom>
          <a:noFill/>
          <a:ln>
            <a:noFill/>
          </a:ln>
        </p:spPr>
      </p:pic>
      <p:pic>
        <p:nvPicPr>
          <p:cNvPr id="740" name="Google Shape;740;p81"/>
          <p:cNvPicPr preferRelativeResize="0"/>
          <p:nvPr/>
        </p:nvPicPr>
        <p:blipFill rotWithShape="1">
          <a:blip r:embed="rId7">
            <a:alphaModFix/>
          </a:blip>
          <a:srcRect/>
          <a:stretch/>
        </p:blipFill>
        <p:spPr>
          <a:xfrm>
            <a:off x="8130738" y="4086763"/>
            <a:ext cx="1352000" cy="2031181"/>
          </a:xfrm>
          <a:prstGeom prst="rect">
            <a:avLst/>
          </a:prstGeom>
          <a:noFill/>
          <a:ln>
            <a:noFill/>
          </a:ln>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54824" y="1046297"/>
            <a:ext cx="7829163" cy="3172601"/>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674658" y="2126645"/>
            <a:ext cx="8119872" cy="3134043"/>
          </a:xfrm>
        </p:spPr>
        <p:txBody>
          <a:bodyPr/>
          <a:lstStyle/>
          <a:p>
            <a:pPr algn="ctr"/>
            <a:r>
              <a:rPr lang="es-ES" dirty="0"/>
              <a:t>¿Qué les impide comer un desayuno saludable?</a:t>
            </a:r>
            <a:endParaRPr lang="en-US" dirty="0"/>
          </a:p>
        </p:txBody>
      </p:sp>
      <p:sp>
        <p:nvSpPr>
          <p:cNvPr id="8" name="Text Placeholder 7"/>
          <p:cNvSpPr>
            <a:spLocks noGrp="1"/>
          </p:cNvSpPr>
          <p:nvPr>
            <p:ph type="body" idx="1"/>
          </p:nvPr>
        </p:nvSpPr>
        <p:spPr/>
        <p:txBody>
          <a:bodyPr/>
          <a:lstStyle/>
          <a:p>
            <a:endParaRPr lang="en-US"/>
          </a:p>
        </p:txBody>
      </p:sp>
    </p:spTree>
    <p:extLst>
      <p:ext uri="{BB962C8B-B14F-4D97-AF65-F5344CB8AC3E}">
        <p14:creationId xmlns:p14="http://schemas.microsoft.com/office/powerpoint/2010/main" val="17115557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82"/>
          <p:cNvSpPr txBox="1">
            <a:spLocks noGrp="1"/>
          </p:cNvSpPr>
          <p:nvPr>
            <p:ph type="title"/>
          </p:nvPr>
        </p:nvSpPr>
        <p:spPr>
          <a:xfrm>
            <a:off x="0" y="365125"/>
            <a:ext cx="6864240" cy="1325563"/>
          </a:xfrm>
          <a:prstGeom prst="rect">
            <a:avLst/>
          </a:prstGeom>
          <a:noFill/>
          <a:ln>
            <a:noFill/>
          </a:ln>
        </p:spPr>
        <p:txBody>
          <a:bodyPr spcFirstLastPara="1" wrap="square" lIns="91425" tIns="45700" rIns="91425" bIns="45700" anchor="ctr" anchorCtr="0">
            <a:noAutofit/>
          </a:bodyPr>
          <a:lstStyle/>
          <a:p>
            <a:pPr lvl="0" algn="ctr"/>
            <a:r>
              <a:rPr lang="en-US" dirty="0"/>
              <a:t>Ideas para el </a:t>
            </a:r>
            <a:r>
              <a:rPr lang="en-US" dirty="0" err="1"/>
              <a:t>desayuno</a:t>
            </a:r>
            <a:endParaRPr dirty="0"/>
          </a:p>
        </p:txBody>
      </p:sp>
      <p:sp>
        <p:nvSpPr>
          <p:cNvPr id="748" name="Google Shape;748;p82"/>
          <p:cNvSpPr txBox="1">
            <a:spLocks noGrp="1"/>
          </p:cNvSpPr>
          <p:nvPr>
            <p:ph type="body" idx="1"/>
          </p:nvPr>
        </p:nvSpPr>
        <p:spPr>
          <a:xfrm>
            <a:off x="853441" y="1642562"/>
            <a:ext cx="6010800" cy="4060500"/>
          </a:xfrm>
          <a:prstGeom prst="rect">
            <a:avLst/>
          </a:prstGeom>
          <a:noFill/>
          <a:ln>
            <a:noFill/>
          </a:ln>
        </p:spPr>
        <p:txBody>
          <a:bodyPr spcFirstLastPara="1" wrap="square" lIns="91425" tIns="45700" rIns="91425" bIns="45700" anchor="t" anchorCtr="0">
            <a:noAutofit/>
          </a:bodyPr>
          <a:lstStyle/>
          <a:p>
            <a:pPr marL="0" lvl="0" indent="0">
              <a:lnSpc>
                <a:spcPct val="80000"/>
              </a:lnSpc>
              <a:spcBef>
                <a:spcPts val="0"/>
              </a:spcBef>
              <a:buNone/>
            </a:pPr>
            <a:r>
              <a:rPr lang="es-ES" sz="2700" dirty="0">
                <a:latin typeface="Gill Sans" panose="020B0604020202020204" charset="0"/>
                <a:ea typeface="Calibri"/>
                <a:cs typeface="Calibri"/>
                <a:sym typeface="Calibri"/>
              </a:rPr>
              <a:t>Estas comidas de muestra se preparan en menos de 3 minutos y contienen 3 de los 5 grupos alimenticios</a:t>
            </a:r>
            <a:r>
              <a:rPr lang="es-ES" sz="2700" dirty="0" smtClean="0">
                <a:latin typeface="Gill Sans" panose="020B0604020202020204" charset="0"/>
                <a:ea typeface="Calibri"/>
                <a:cs typeface="Calibri"/>
                <a:sym typeface="Calibri"/>
              </a:rPr>
              <a:t>:</a:t>
            </a:r>
          </a:p>
          <a:p>
            <a:pPr marL="0" lvl="0" indent="0">
              <a:lnSpc>
                <a:spcPct val="80000"/>
              </a:lnSpc>
              <a:spcBef>
                <a:spcPts val="0"/>
              </a:spcBef>
              <a:buNone/>
            </a:pPr>
            <a:endParaRPr lang="es-ES" dirty="0">
              <a:latin typeface="Gill Sans" panose="020B0604020202020204" charset="0"/>
              <a:ea typeface="Calibri"/>
              <a:cs typeface="Calibri"/>
              <a:sym typeface="Calibri"/>
            </a:endParaRPr>
          </a:p>
          <a:p>
            <a:pPr indent="-457200">
              <a:lnSpc>
                <a:spcPct val="80000"/>
              </a:lnSpc>
              <a:spcBef>
                <a:spcPts val="0"/>
              </a:spcBef>
            </a:pPr>
            <a:r>
              <a:rPr lang="es-ES" sz="2700" dirty="0" err="1" smtClean="0">
                <a:latin typeface="Gill Sans" panose="020B0604020202020204" charset="0"/>
                <a:ea typeface="Calibri"/>
                <a:cs typeface="Calibri"/>
                <a:sym typeface="Calibri"/>
              </a:rPr>
              <a:t>Bagel</a:t>
            </a:r>
            <a:r>
              <a:rPr lang="es-ES" sz="2700" dirty="0" smtClean="0">
                <a:latin typeface="Gill Sans" panose="020B0604020202020204" charset="0"/>
                <a:ea typeface="Calibri"/>
                <a:cs typeface="Calibri"/>
                <a:sym typeface="Calibri"/>
              </a:rPr>
              <a:t> </a:t>
            </a:r>
            <a:r>
              <a:rPr lang="es-ES" sz="2700" dirty="0">
                <a:latin typeface="Gill Sans" panose="020B0604020202020204" charset="0"/>
                <a:ea typeface="Calibri"/>
                <a:cs typeface="Calibri"/>
                <a:sym typeface="Calibri"/>
              </a:rPr>
              <a:t>con queso crema bajo en grasa o mantequilla de cacahuate y jugo de </a:t>
            </a:r>
            <a:r>
              <a:rPr lang="es-ES" sz="2700" dirty="0" smtClean="0">
                <a:latin typeface="Gill Sans" panose="020B0604020202020204" charset="0"/>
                <a:ea typeface="Calibri"/>
                <a:cs typeface="Calibri"/>
                <a:sym typeface="Calibri"/>
              </a:rPr>
              <a:t>naranja</a:t>
            </a:r>
          </a:p>
          <a:p>
            <a:pPr indent="-457200">
              <a:lnSpc>
                <a:spcPct val="80000"/>
              </a:lnSpc>
              <a:spcBef>
                <a:spcPts val="0"/>
              </a:spcBef>
            </a:pPr>
            <a:r>
              <a:rPr lang="es-ES" sz="2700" dirty="0" smtClean="0">
                <a:latin typeface="Gill Sans" panose="020B0604020202020204" charset="0"/>
                <a:ea typeface="Calibri"/>
                <a:cs typeface="Calibri"/>
                <a:sym typeface="Calibri"/>
              </a:rPr>
              <a:t>Cereal </a:t>
            </a:r>
            <a:r>
              <a:rPr lang="es-ES" sz="2700" dirty="0">
                <a:latin typeface="Gill Sans" panose="020B0604020202020204" charset="0"/>
                <a:ea typeface="Calibri"/>
                <a:cs typeface="Calibri"/>
                <a:sym typeface="Calibri"/>
              </a:rPr>
              <a:t>con leche baja en grasa y </a:t>
            </a:r>
            <a:r>
              <a:rPr lang="es-ES" sz="2700" dirty="0" smtClean="0">
                <a:latin typeface="Gill Sans" panose="020B0604020202020204" charset="0"/>
                <a:ea typeface="Calibri"/>
                <a:cs typeface="Calibri"/>
                <a:sym typeface="Calibri"/>
              </a:rPr>
              <a:t>plátano</a:t>
            </a:r>
          </a:p>
          <a:p>
            <a:pPr indent="-457200">
              <a:lnSpc>
                <a:spcPct val="80000"/>
              </a:lnSpc>
              <a:spcBef>
                <a:spcPts val="0"/>
              </a:spcBef>
            </a:pPr>
            <a:r>
              <a:rPr lang="es-ES" sz="2700" dirty="0" smtClean="0">
                <a:latin typeface="Gill Sans" panose="020B0604020202020204" charset="0"/>
                <a:ea typeface="Calibri"/>
                <a:cs typeface="Calibri"/>
                <a:sym typeface="Calibri"/>
              </a:rPr>
              <a:t>Panecillo </a:t>
            </a:r>
            <a:r>
              <a:rPr lang="es-ES" sz="2700" dirty="0">
                <a:latin typeface="Gill Sans" panose="020B0604020202020204" charset="0"/>
                <a:ea typeface="Calibri"/>
                <a:cs typeface="Calibri"/>
                <a:sym typeface="Calibri"/>
              </a:rPr>
              <a:t>inglés con queso fundido y una pera en </a:t>
            </a:r>
            <a:r>
              <a:rPr lang="es-ES" sz="2700" dirty="0" smtClean="0">
                <a:latin typeface="Gill Sans" panose="020B0604020202020204" charset="0"/>
                <a:ea typeface="Calibri"/>
                <a:cs typeface="Calibri"/>
                <a:sym typeface="Calibri"/>
              </a:rPr>
              <a:t>rodajas</a:t>
            </a:r>
          </a:p>
          <a:p>
            <a:pPr indent="-457200">
              <a:lnSpc>
                <a:spcPct val="80000"/>
              </a:lnSpc>
              <a:spcBef>
                <a:spcPts val="0"/>
              </a:spcBef>
            </a:pPr>
            <a:r>
              <a:rPr lang="es-ES" sz="2700" dirty="0" smtClean="0">
                <a:latin typeface="Gill Sans" panose="020B0604020202020204" charset="0"/>
                <a:ea typeface="Calibri"/>
                <a:cs typeface="Calibri"/>
                <a:sym typeface="Calibri"/>
              </a:rPr>
              <a:t>Yogur </a:t>
            </a:r>
            <a:r>
              <a:rPr lang="es-ES" sz="2700" dirty="0">
                <a:latin typeface="Gill Sans" panose="020B0604020202020204" charset="0"/>
                <a:ea typeface="Calibri"/>
                <a:cs typeface="Calibri"/>
                <a:sym typeface="Calibri"/>
              </a:rPr>
              <a:t>bajo en grasa con almendras y una manzana</a:t>
            </a:r>
          </a:p>
          <a:p>
            <a:pPr marL="0" lvl="0" indent="0">
              <a:lnSpc>
                <a:spcPct val="80000"/>
              </a:lnSpc>
              <a:spcBef>
                <a:spcPts val="0"/>
              </a:spcBef>
              <a:buNone/>
            </a:pPr>
            <a:endParaRPr lang="es-ES" dirty="0">
              <a:latin typeface="Gill Sans" panose="020B0604020202020204" charset="0"/>
              <a:ea typeface="Calibri"/>
              <a:cs typeface="Calibri"/>
              <a:sym typeface="Calibri"/>
            </a:endParaRPr>
          </a:p>
        </p:txBody>
      </p:sp>
      <p:pic>
        <p:nvPicPr>
          <p:cNvPr id="749" name="Google Shape;749;p82"/>
          <p:cNvPicPr preferRelativeResize="0">
            <a:picLocks noGrp="1"/>
          </p:cNvPicPr>
          <p:nvPr>
            <p:ph type="pic" idx="2"/>
          </p:nvPr>
        </p:nvPicPr>
        <p:blipFill rotWithShape="1">
          <a:blip r:embed="rId3">
            <a:alphaModFix/>
          </a:blip>
          <a:srcRect t="12966" b="12966"/>
          <a:stretch/>
        </p:blipFill>
        <p:spPr>
          <a:xfrm>
            <a:off x="7612063" y="2310064"/>
            <a:ext cx="4579937" cy="3821835"/>
          </a:xfrm>
          <a:prstGeom prst="rect">
            <a:avLst/>
          </a:prstGeom>
          <a:noFill/>
          <a:ln>
            <a:noFill/>
          </a:ln>
        </p:spPr>
      </p:pic>
      <p:pic>
        <p:nvPicPr>
          <p:cNvPr id="750" name="Google Shape;750;p82"/>
          <p:cNvPicPr preferRelativeResize="0">
            <a:picLocks noGrp="1"/>
          </p:cNvPicPr>
          <p:nvPr>
            <p:ph type="pic" idx="3"/>
          </p:nvPr>
        </p:nvPicPr>
        <p:blipFill rotWithShape="1">
          <a:blip r:embed="rId4">
            <a:alphaModFix/>
          </a:blip>
          <a:srcRect t="17560" b="17560"/>
          <a:stretch/>
        </p:blipFill>
        <p:spPr>
          <a:xfrm>
            <a:off x="7612064" y="0"/>
            <a:ext cx="4579936" cy="2310064"/>
          </a:xfrm>
          <a:prstGeom prst="rect">
            <a:avLst/>
          </a:prstGeom>
          <a:noFill/>
          <a:ln>
            <a:noFill/>
          </a:ln>
        </p:spPr>
      </p:pic>
      <p:sp>
        <p:nvSpPr>
          <p:cNvPr id="751" name="Google Shape;751;p82"/>
          <p:cNvSpPr txBox="1">
            <a:spLocks noGrp="1"/>
          </p:cNvSpPr>
          <p:nvPr>
            <p:ph type="body" idx="4"/>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en-US" dirty="0" err="1"/>
              <a:t>Página</a:t>
            </a:r>
            <a:r>
              <a:rPr lang="en-US" dirty="0"/>
              <a:t> 3</a:t>
            </a:r>
            <a:endParaRPr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8" name="Google Shape;758;p83"/>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spcBef>
                <a:spcPts val="0"/>
              </a:spcBef>
            </a:pPr>
            <a:r>
              <a:rPr lang="en-US" dirty="0" err="1"/>
              <a:t>Páginas</a:t>
            </a:r>
            <a:r>
              <a:rPr lang="en-US" dirty="0"/>
              <a:t> 4 y 5</a:t>
            </a:r>
            <a:endParaRPr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36533">
            <a:off x="2478478" y="362379"/>
            <a:ext cx="4141779" cy="5390993"/>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9277">
            <a:off x="4942643" y="496241"/>
            <a:ext cx="4069573" cy="5269574"/>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84"/>
          <p:cNvSpPr txBox="1">
            <a:spLocks noGrp="1"/>
          </p:cNvSpPr>
          <p:nvPr>
            <p:ph type="title"/>
          </p:nvPr>
        </p:nvSpPr>
        <p:spPr>
          <a:xfrm>
            <a:off x="430050" y="198425"/>
            <a:ext cx="10517100" cy="1325700"/>
          </a:xfrm>
          <a:prstGeom prst="rect">
            <a:avLst/>
          </a:prstGeom>
          <a:noFill/>
          <a:ln>
            <a:noFill/>
          </a:ln>
        </p:spPr>
        <p:txBody>
          <a:bodyPr spcFirstLastPara="1" wrap="square" lIns="91425" tIns="45700" rIns="91425" bIns="45700" anchor="ctr" anchorCtr="0">
            <a:noAutofit/>
          </a:bodyPr>
          <a:lstStyle/>
          <a:p>
            <a:pPr lvl="0"/>
            <a:r>
              <a:rPr lang="es-ES" dirty="0"/>
              <a:t>Todo está en sus manos</a:t>
            </a:r>
            <a:endParaRPr dirty="0"/>
          </a:p>
        </p:txBody>
      </p:sp>
      <p:sp>
        <p:nvSpPr>
          <p:cNvPr id="767" name="Google Shape;767;p84"/>
          <p:cNvSpPr txBox="1">
            <a:spLocks noGrp="1"/>
          </p:cNvSpPr>
          <p:nvPr>
            <p:ph type="body" idx="2"/>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en-US" dirty="0" err="1" smtClean="0"/>
              <a:t>Página</a:t>
            </a:r>
            <a:r>
              <a:rPr lang="en-US" dirty="0" smtClean="0"/>
              <a:t> 4</a:t>
            </a:r>
            <a:endParaRPr dirty="0"/>
          </a:p>
        </p:txBody>
      </p:sp>
      <p:sp>
        <p:nvSpPr>
          <p:cNvPr id="768" name="Google Shape;768;p84"/>
          <p:cNvSpPr txBox="1"/>
          <p:nvPr/>
        </p:nvSpPr>
        <p:spPr>
          <a:xfrm>
            <a:off x="280358" y="1399810"/>
            <a:ext cx="6778167" cy="919095"/>
          </a:xfrm>
          <a:prstGeom prst="rect">
            <a:avLst/>
          </a:prstGeom>
          <a:noFill/>
          <a:ln>
            <a:noFill/>
          </a:ln>
        </p:spPr>
        <p:txBody>
          <a:bodyPr spcFirstLastPara="1" wrap="square" lIns="91425" tIns="45700" rIns="91425" bIns="45700" anchor="t" anchorCtr="0">
            <a:noAutofit/>
          </a:bodyPr>
          <a:lstStyle/>
          <a:p>
            <a:pPr lvl="0"/>
            <a:r>
              <a:rPr lang="es-ES" sz="2800" dirty="0">
                <a:solidFill>
                  <a:srgbClr val="42464B"/>
                </a:solidFill>
                <a:latin typeface="Gill Sans" panose="020B0604020202020204" charset="0"/>
                <a:ea typeface="Calibri"/>
                <a:cs typeface="Calibri"/>
                <a:sym typeface="Calibri"/>
              </a:rPr>
              <a:t>Use esta tabla para estimar el tamaño de su porción.</a:t>
            </a:r>
            <a:endParaRPr sz="2800" dirty="0">
              <a:solidFill>
                <a:srgbClr val="42464B"/>
              </a:solidFill>
            </a:endParaRPr>
          </a:p>
        </p:txBody>
      </p:sp>
      <p:pic>
        <p:nvPicPr>
          <p:cNvPr id="770" name="Google Shape;770;p84"/>
          <p:cNvPicPr preferRelativeResize="0"/>
          <p:nvPr/>
        </p:nvPicPr>
        <p:blipFill>
          <a:blip r:embed="rId3">
            <a:alphaModFix/>
          </a:blip>
          <a:stretch>
            <a:fillRect/>
          </a:stretch>
        </p:blipFill>
        <p:spPr>
          <a:xfrm>
            <a:off x="872598" y="2613081"/>
            <a:ext cx="5593686" cy="3197724"/>
          </a:xfrm>
          <a:prstGeom prst="rect">
            <a:avLst/>
          </a:prstGeom>
          <a:noFill/>
          <a:ln>
            <a:noFill/>
          </a:ln>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3514"/>
          <a:stretch/>
        </p:blipFill>
        <p:spPr>
          <a:xfrm>
            <a:off x="7445961" y="125273"/>
            <a:ext cx="4422951" cy="593725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idx="1"/>
          </p:nvPr>
        </p:nvSpPr>
        <p:spPr>
          <a:xfrm>
            <a:off x="838200" y="1230924"/>
            <a:ext cx="10515600" cy="4695092"/>
          </a:xfrm>
        </p:spPr>
        <p:txBody>
          <a:bodyPr/>
          <a:lstStyle/>
          <a:p>
            <a:pPr marL="50800" indent="0">
              <a:buNone/>
            </a:pPr>
            <a:r>
              <a:rPr lang="es-ES" dirty="0"/>
              <a:t>Durante los últimos 12 meses, ¿qué tan frecuente han sido ciertas estas declaraciones para usted o su familia</a:t>
            </a:r>
            <a:r>
              <a:rPr lang="es-ES" dirty="0" smtClean="0"/>
              <a:t>?</a:t>
            </a:r>
          </a:p>
          <a:p>
            <a:pPr marL="50800" indent="0">
              <a:buNone/>
            </a:pPr>
            <a:endParaRPr lang="en-US" sz="2000" dirty="0" smtClean="0"/>
          </a:p>
          <a:p>
            <a:pPr marL="565150" indent="-514350">
              <a:buAutoNum type="arabicPeriod"/>
            </a:pPr>
            <a:r>
              <a:rPr lang="es-ES" dirty="0"/>
              <a:t>Nos ha preocupado que la comida que tenemos en casa se acabe y no tengamos dinero para comprar más</a:t>
            </a:r>
            <a:r>
              <a:rPr lang="es-ES" dirty="0" smtClean="0"/>
              <a:t>.</a:t>
            </a:r>
          </a:p>
          <a:p>
            <a:pPr marL="50800" indent="0">
              <a:buNone/>
            </a:pPr>
            <a:r>
              <a:rPr lang="en-US" dirty="0" smtClean="0"/>
              <a:t>	    </a:t>
            </a:r>
            <a:r>
              <a:rPr lang="en-US" sz="2400" dirty="0" smtClean="0"/>
              <a:t>A </a:t>
            </a:r>
            <a:r>
              <a:rPr lang="en-US" sz="2400" dirty="0"/>
              <a:t>menudo </a:t>
            </a:r>
            <a:r>
              <a:rPr lang="en-US" sz="2400" dirty="0" err="1"/>
              <a:t>es</a:t>
            </a:r>
            <a:r>
              <a:rPr lang="en-US" sz="2400" dirty="0"/>
              <a:t> </a:t>
            </a:r>
            <a:r>
              <a:rPr lang="en-US" sz="2400" dirty="0" err="1"/>
              <a:t>cierto</a:t>
            </a:r>
            <a:r>
              <a:rPr lang="en-US" sz="2400" dirty="0"/>
              <a:t> </a:t>
            </a:r>
            <a:r>
              <a:rPr lang="en-US" dirty="0" smtClean="0"/>
              <a:t>	</a:t>
            </a:r>
            <a:r>
              <a:rPr lang="en-US" sz="2400" dirty="0"/>
              <a:t>A </a:t>
            </a:r>
            <a:r>
              <a:rPr lang="en-US" sz="2400" dirty="0" err="1"/>
              <a:t>veces</a:t>
            </a:r>
            <a:r>
              <a:rPr lang="en-US" sz="2400" dirty="0"/>
              <a:t> </a:t>
            </a:r>
            <a:r>
              <a:rPr lang="en-US" sz="2400" dirty="0" err="1"/>
              <a:t>es</a:t>
            </a:r>
            <a:r>
              <a:rPr lang="en-US" sz="2400" dirty="0"/>
              <a:t> </a:t>
            </a:r>
            <a:r>
              <a:rPr lang="en-US" sz="2400" dirty="0" err="1"/>
              <a:t>cierto</a:t>
            </a:r>
            <a:r>
              <a:rPr lang="en-US" dirty="0" smtClean="0"/>
              <a:t>	</a:t>
            </a:r>
            <a:r>
              <a:rPr lang="en-US" dirty="0"/>
              <a:t> </a:t>
            </a:r>
            <a:r>
              <a:rPr lang="en-US" dirty="0" smtClean="0"/>
              <a:t>   </a:t>
            </a:r>
            <a:r>
              <a:rPr lang="en-US" sz="2400" dirty="0" err="1" smtClean="0"/>
              <a:t>Rara</a:t>
            </a:r>
            <a:r>
              <a:rPr lang="en-US" sz="2400" dirty="0" smtClean="0"/>
              <a:t> </a:t>
            </a:r>
            <a:r>
              <a:rPr lang="en-US" sz="2400" dirty="0" err="1"/>
              <a:t>vez</a:t>
            </a:r>
            <a:r>
              <a:rPr lang="en-US" sz="2400" dirty="0"/>
              <a:t> </a:t>
            </a:r>
            <a:r>
              <a:rPr lang="en-US" sz="2400" dirty="0" err="1"/>
              <a:t>es</a:t>
            </a:r>
            <a:r>
              <a:rPr lang="en-US" sz="2400" dirty="0"/>
              <a:t> </a:t>
            </a:r>
            <a:r>
              <a:rPr lang="en-US" sz="2400" dirty="0" err="1" smtClean="0"/>
              <a:t>cierto</a:t>
            </a:r>
            <a:r>
              <a:rPr lang="en-US" sz="2400" dirty="0" smtClean="0"/>
              <a:t/>
            </a:r>
            <a:br>
              <a:rPr lang="en-US" sz="2400" dirty="0" smtClean="0"/>
            </a:br>
            <a:endParaRPr lang="en-US" sz="2400" dirty="0" smtClean="0"/>
          </a:p>
          <a:p>
            <a:pPr marL="565150" indent="-514350">
              <a:buFont typeface="+mj-lt"/>
              <a:buAutoNum type="arabicPeriod"/>
            </a:pPr>
            <a:r>
              <a:rPr lang="es-ES" dirty="0"/>
              <a:t>La comida que compramos no nos alcanzó y no teníamos dinero para comprar más</a:t>
            </a:r>
            <a:r>
              <a:rPr lang="es-ES" dirty="0" smtClean="0"/>
              <a:t>.</a:t>
            </a:r>
          </a:p>
          <a:p>
            <a:pPr marL="50800" indent="0">
              <a:buNone/>
            </a:pPr>
            <a:r>
              <a:rPr lang="en-US" dirty="0" smtClean="0"/>
              <a:t> 	</a:t>
            </a:r>
            <a:r>
              <a:rPr lang="en-US" dirty="0"/>
              <a:t> </a:t>
            </a:r>
            <a:r>
              <a:rPr lang="en-US" dirty="0" smtClean="0"/>
              <a:t>   </a:t>
            </a:r>
            <a:r>
              <a:rPr lang="en-US" sz="2400" dirty="0" smtClean="0"/>
              <a:t>A </a:t>
            </a:r>
            <a:r>
              <a:rPr lang="en-US" sz="2400" dirty="0"/>
              <a:t>menudo </a:t>
            </a:r>
            <a:r>
              <a:rPr lang="en-US" sz="2400" dirty="0" err="1"/>
              <a:t>es</a:t>
            </a:r>
            <a:r>
              <a:rPr lang="en-US" sz="2400" dirty="0"/>
              <a:t> </a:t>
            </a:r>
            <a:r>
              <a:rPr lang="en-US" sz="2400" dirty="0" err="1"/>
              <a:t>cierto</a:t>
            </a:r>
            <a:r>
              <a:rPr lang="en-US" sz="2400" dirty="0"/>
              <a:t> </a:t>
            </a:r>
            <a:r>
              <a:rPr lang="en-US" dirty="0"/>
              <a:t>	</a:t>
            </a:r>
            <a:r>
              <a:rPr lang="en-US" sz="2400" dirty="0" smtClean="0"/>
              <a:t>A </a:t>
            </a:r>
            <a:r>
              <a:rPr lang="en-US" sz="2400" dirty="0" err="1"/>
              <a:t>veces</a:t>
            </a:r>
            <a:r>
              <a:rPr lang="en-US" sz="2400" dirty="0"/>
              <a:t> </a:t>
            </a:r>
            <a:r>
              <a:rPr lang="en-US" sz="2400" dirty="0" err="1"/>
              <a:t>es</a:t>
            </a:r>
            <a:r>
              <a:rPr lang="en-US" sz="2400" dirty="0"/>
              <a:t> </a:t>
            </a:r>
            <a:r>
              <a:rPr lang="en-US" sz="2400" dirty="0" err="1"/>
              <a:t>cierto</a:t>
            </a:r>
            <a:r>
              <a:rPr lang="en-US" dirty="0"/>
              <a:t>	</a:t>
            </a:r>
            <a:r>
              <a:rPr lang="en-US" dirty="0" smtClean="0"/>
              <a:t>    </a:t>
            </a:r>
            <a:r>
              <a:rPr lang="en-US" sz="2400" dirty="0" err="1" smtClean="0"/>
              <a:t>Rara</a:t>
            </a:r>
            <a:r>
              <a:rPr lang="en-US" sz="2400" dirty="0" smtClean="0"/>
              <a:t> </a:t>
            </a:r>
            <a:r>
              <a:rPr lang="en-US" sz="2400" dirty="0" err="1"/>
              <a:t>vez</a:t>
            </a:r>
            <a:r>
              <a:rPr lang="en-US" sz="2400" dirty="0"/>
              <a:t> </a:t>
            </a:r>
            <a:r>
              <a:rPr lang="en-US" sz="2400" dirty="0" err="1"/>
              <a:t>es</a:t>
            </a:r>
            <a:r>
              <a:rPr lang="en-US" sz="2400" dirty="0"/>
              <a:t> </a:t>
            </a:r>
            <a:r>
              <a:rPr lang="en-US" sz="2400" dirty="0" err="1"/>
              <a:t>cierto</a:t>
            </a:r>
            <a:endParaRPr lang="en-US" sz="2400" dirty="0"/>
          </a:p>
        </p:txBody>
      </p:sp>
      <p:sp>
        <p:nvSpPr>
          <p:cNvPr id="15" name="Title 14"/>
          <p:cNvSpPr>
            <a:spLocks noGrp="1"/>
          </p:cNvSpPr>
          <p:nvPr>
            <p:ph type="title"/>
          </p:nvPr>
        </p:nvSpPr>
        <p:spPr/>
        <p:txBody>
          <a:bodyPr/>
          <a:lstStyle/>
          <a:p>
            <a:r>
              <a:rPr lang="en-US" sz="3700" dirty="0" err="1"/>
              <a:t>Respondas</a:t>
            </a:r>
            <a:r>
              <a:rPr lang="en-US" sz="3700" dirty="0"/>
              <a:t> </a:t>
            </a:r>
            <a:r>
              <a:rPr lang="en-US" sz="3700" dirty="0" err="1"/>
              <a:t>estas</a:t>
            </a:r>
            <a:r>
              <a:rPr lang="en-US" sz="3700" dirty="0"/>
              <a:t> dos </a:t>
            </a:r>
            <a:r>
              <a:rPr lang="en-US" sz="3700" dirty="0" err="1"/>
              <a:t>preguntas</a:t>
            </a:r>
            <a:r>
              <a:rPr lang="en-US" sz="3700" dirty="0"/>
              <a:t> para </a:t>
            </a:r>
            <a:r>
              <a:rPr lang="en-US" sz="3700" dirty="0" err="1"/>
              <a:t>sí</a:t>
            </a:r>
            <a:r>
              <a:rPr lang="en-US" sz="3700" dirty="0"/>
              <a:t> </a:t>
            </a:r>
            <a:r>
              <a:rPr lang="en-US" sz="3700" dirty="0" err="1"/>
              <a:t>mismos</a:t>
            </a:r>
            <a:r>
              <a:rPr lang="en-US" sz="3700" dirty="0"/>
              <a:t>:</a:t>
            </a:r>
          </a:p>
        </p:txBody>
      </p:sp>
      <p:sp>
        <p:nvSpPr>
          <p:cNvPr id="17" name="Text Placeholder 16"/>
          <p:cNvSpPr>
            <a:spLocks noGrp="1"/>
          </p:cNvSpPr>
          <p:nvPr>
            <p:ph type="body" idx="2"/>
          </p:nvPr>
        </p:nvSpPr>
        <p:spPr/>
        <p:txBody>
          <a:bodyPr/>
          <a:lstStyle/>
          <a:p>
            <a:endParaRPr lang="en-US"/>
          </a:p>
        </p:txBody>
      </p:sp>
      <p:sp>
        <p:nvSpPr>
          <p:cNvPr id="2" name="Rectangle 1"/>
          <p:cNvSpPr/>
          <p:nvPr/>
        </p:nvSpPr>
        <p:spPr>
          <a:xfrm>
            <a:off x="1693739" y="3632506"/>
            <a:ext cx="404446" cy="351692"/>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973393" y="3636301"/>
            <a:ext cx="404446" cy="351692"/>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050824" y="3632506"/>
            <a:ext cx="404446" cy="351692"/>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973393" y="5266247"/>
            <a:ext cx="404446" cy="351692"/>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693739" y="5266247"/>
            <a:ext cx="404446" cy="351692"/>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050824" y="5266247"/>
            <a:ext cx="404446" cy="351692"/>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2793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85"/>
          <p:cNvSpPr txBox="1">
            <a:spLocks noGrp="1"/>
          </p:cNvSpPr>
          <p:nvPr>
            <p:ph type="title"/>
          </p:nvPr>
        </p:nvSpPr>
        <p:spPr>
          <a:xfrm>
            <a:off x="128016" y="1132793"/>
            <a:ext cx="3540466" cy="3573363"/>
          </a:xfrm>
          <a:prstGeom prst="rect">
            <a:avLst/>
          </a:prstGeom>
          <a:noFill/>
          <a:ln>
            <a:noFill/>
          </a:ln>
        </p:spPr>
        <p:txBody>
          <a:bodyPr spcFirstLastPara="1" wrap="square" lIns="91425" tIns="45700" rIns="91425" bIns="45700" anchor="ctr" anchorCtr="0">
            <a:noAutofit/>
          </a:bodyPr>
          <a:lstStyle/>
          <a:p>
            <a:pPr lvl="0" algn="ctr"/>
            <a:r>
              <a:rPr lang="en-US" sz="4200" dirty="0"/>
              <a:t>¿</a:t>
            </a:r>
            <a:r>
              <a:rPr lang="en-US" sz="4200" dirty="0" err="1"/>
              <a:t>Qué</a:t>
            </a:r>
            <a:r>
              <a:rPr lang="en-US" sz="4200" dirty="0"/>
              <a:t> </a:t>
            </a:r>
            <a:r>
              <a:rPr lang="en-US" sz="4200" dirty="0" smtClean="0"/>
              <a:t/>
            </a:r>
            <a:br>
              <a:rPr lang="en-US" sz="4200" dirty="0" smtClean="0"/>
            </a:br>
            <a:r>
              <a:rPr lang="en-US" sz="4200" dirty="0" err="1" smtClean="0"/>
              <a:t>estoy</a:t>
            </a:r>
            <a:r>
              <a:rPr lang="en-US" sz="4200" dirty="0" smtClean="0"/>
              <a:t> </a:t>
            </a:r>
            <a:r>
              <a:rPr lang="en-US" sz="4200" dirty="0" err="1"/>
              <a:t>comiendo</a:t>
            </a:r>
            <a:r>
              <a:rPr lang="en-US" sz="4200" dirty="0"/>
              <a:t> </a:t>
            </a:r>
            <a:r>
              <a:rPr lang="en-US" sz="4200" dirty="0" err="1"/>
              <a:t>actualmente</a:t>
            </a:r>
            <a:r>
              <a:rPr lang="en-US" sz="4200" dirty="0"/>
              <a:t>?</a:t>
            </a:r>
            <a:endParaRPr sz="4200" dirty="0"/>
          </a:p>
        </p:txBody>
      </p:sp>
      <p:sp>
        <p:nvSpPr>
          <p:cNvPr id="777" name="Google Shape;777;p85"/>
          <p:cNvSpPr txBox="1">
            <a:spLocks noGrp="1"/>
          </p:cNvSpPr>
          <p:nvPr>
            <p:ph type="body" idx="2"/>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en-US" dirty="0" err="1"/>
              <a:t>Páginas</a:t>
            </a:r>
            <a:r>
              <a:rPr lang="en-US" dirty="0"/>
              <a:t> 4 y 5</a:t>
            </a:r>
            <a:endParaRPr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4079" t="2092" r="1109" b="1676"/>
          <a:stretch/>
        </p:blipFill>
        <p:spPr>
          <a:xfrm rot="5400000">
            <a:off x="5046165" y="-970583"/>
            <a:ext cx="5609656" cy="8365022"/>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90" t="46686" r="89651" b="13124"/>
          <a:stretch/>
        </p:blipFill>
        <p:spPr>
          <a:xfrm rot="5400000">
            <a:off x="4848059" y="-1010219"/>
            <a:ext cx="274318" cy="256032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p86"/>
          <p:cNvSpPr txBox="1">
            <a:spLocks noGrp="1"/>
          </p:cNvSpPr>
          <p:nvPr>
            <p:ph type="title"/>
          </p:nvPr>
        </p:nvSpPr>
        <p:spPr>
          <a:xfrm>
            <a:off x="363254" y="451341"/>
            <a:ext cx="6989524" cy="1325563"/>
          </a:xfrm>
          <a:prstGeom prst="rect">
            <a:avLst/>
          </a:prstGeom>
          <a:noFill/>
          <a:ln>
            <a:noFill/>
          </a:ln>
        </p:spPr>
        <p:txBody>
          <a:bodyPr spcFirstLastPara="1" wrap="square" lIns="91425" tIns="45700" rIns="91425" bIns="45700" anchor="ctr" anchorCtr="0">
            <a:noAutofit/>
          </a:bodyPr>
          <a:lstStyle/>
          <a:p>
            <a:r>
              <a:rPr lang="es-ES" dirty="0"/>
              <a:t>¡Cambio!</a:t>
            </a:r>
            <a:endParaRPr lang="en-US" dirty="0"/>
          </a:p>
        </p:txBody>
      </p:sp>
      <p:sp>
        <p:nvSpPr>
          <p:cNvPr id="785" name="Google Shape;785;p86"/>
          <p:cNvSpPr txBox="1">
            <a:spLocks noGrp="1"/>
          </p:cNvSpPr>
          <p:nvPr>
            <p:ph type="body" idx="1"/>
          </p:nvPr>
        </p:nvSpPr>
        <p:spPr>
          <a:xfrm>
            <a:off x="838200" y="1825625"/>
            <a:ext cx="5818632" cy="3701415"/>
          </a:xfrm>
          <a:prstGeom prst="rect">
            <a:avLst/>
          </a:prstGeom>
          <a:noFill/>
          <a:ln>
            <a:noFill/>
          </a:ln>
        </p:spPr>
        <p:txBody>
          <a:bodyPr spcFirstLastPara="1" wrap="square" lIns="91425" tIns="45700" rIns="91425" bIns="45700" anchor="t" anchorCtr="0">
            <a:noAutofit/>
          </a:bodyPr>
          <a:lstStyle/>
          <a:p>
            <a:pPr marL="0" lvl="0" indent="0">
              <a:spcBef>
                <a:spcPts val="0"/>
              </a:spcBef>
              <a:buSzPts val="2590"/>
              <a:buNone/>
            </a:pPr>
            <a:r>
              <a:rPr lang="es-ES" dirty="0" smtClean="0">
                <a:latin typeface="Gill Sans" panose="020B0604020202020204" charset="0"/>
                <a:ea typeface="Calibri"/>
                <a:cs typeface="Calibri"/>
                <a:sym typeface="Calibri"/>
              </a:rPr>
              <a:t>Coman </a:t>
            </a:r>
            <a:r>
              <a:rPr lang="es-ES" dirty="0">
                <a:latin typeface="Gill Sans" panose="020B0604020202020204" charset="0"/>
                <a:ea typeface="Calibri"/>
                <a:cs typeface="Calibri"/>
                <a:sym typeface="Calibri"/>
              </a:rPr>
              <a:t>alimentos ricos en nutrientes y con menos calorías. Elijan</a:t>
            </a:r>
            <a:r>
              <a:rPr lang="es-ES" dirty="0" smtClean="0">
                <a:latin typeface="Gill Sans" panose="020B0604020202020204" charset="0"/>
                <a:ea typeface="Calibri"/>
                <a:cs typeface="Calibri"/>
                <a:sym typeface="Calibri"/>
              </a:rPr>
              <a:t>:</a:t>
            </a:r>
          </a:p>
          <a:p>
            <a:pPr marL="0" lvl="0" indent="0">
              <a:spcBef>
                <a:spcPts val="0"/>
              </a:spcBef>
              <a:buSzPts val="2590"/>
              <a:buNone/>
            </a:pPr>
            <a:endParaRPr lang="es-ES" sz="2590" dirty="0">
              <a:latin typeface="Gill Sans" panose="020B0604020202020204" charset="0"/>
              <a:ea typeface="Calibri"/>
              <a:cs typeface="Calibri"/>
              <a:sym typeface="Calibri"/>
            </a:endParaRPr>
          </a:p>
          <a:p>
            <a:pPr indent="-457200">
              <a:spcBef>
                <a:spcPts val="0"/>
              </a:spcBef>
              <a:buSzPts val="2590"/>
            </a:pPr>
            <a:r>
              <a:rPr lang="es-ES" sz="2700" dirty="0" smtClean="0">
                <a:latin typeface="Gill Sans" panose="020B0604020202020204" charset="0"/>
                <a:ea typeface="Calibri"/>
                <a:cs typeface="Calibri"/>
                <a:sym typeface="Calibri"/>
              </a:rPr>
              <a:t>Leche </a:t>
            </a:r>
            <a:r>
              <a:rPr lang="es-ES" sz="2700" dirty="0">
                <a:latin typeface="Gill Sans" panose="020B0604020202020204" charset="0"/>
                <a:ea typeface="Calibri"/>
                <a:cs typeface="Calibri"/>
                <a:sym typeface="Calibri"/>
              </a:rPr>
              <a:t>baja en grasa en lugar de </a:t>
            </a:r>
            <a:r>
              <a:rPr lang="es-ES" sz="2700" dirty="0" smtClean="0">
                <a:latin typeface="Gill Sans" panose="020B0604020202020204" charset="0"/>
                <a:ea typeface="Calibri"/>
                <a:cs typeface="Calibri"/>
                <a:sym typeface="Calibri"/>
              </a:rPr>
              <a:t>soda</a:t>
            </a:r>
          </a:p>
          <a:p>
            <a:pPr indent="-457200">
              <a:spcBef>
                <a:spcPts val="0"/>
              </a:spcBef>
              <a:buSzPts val="2590"/>
            </a:pPr>
            <a:r>
              <a:rPr lang="es-ES" sz="2700" dirty="0" smtClean="0">
                <a:latin typeface="Gill Sans" panose="020B0604020202020204" charset="0"/>
                <a:ea typeface="Calibri"/>
                <a:cs typeface="Calibri"/>
                <a:sym typeface="Calibri"/>
              </a:rPr>
              <a:t>Avena </a:t>
            </a:r>
            <a:r>
              <a:rPr lang="es-ES" sz="2700" dirty="0">
                <a:latin typeface="Gill Sans" panose="020B0604020202020204" charset="0"/>
                <a:ea typeface="Calibri"/>
                <a:cs typeface="Calibri"/>
                <a:sym typeface="Calibri"/>
              </a:rPr>
              <a:t>o cereal de grano entero en lugar de un </a:t>
            </a:r>
            <a:r>
              <a:rPr lang="es-ES" sz="2700" dirty="0" smtClean="0">
                <a:latin typeface="Gill Sans" panose="020B0604020202020204" charset="0"/>
                <a:ea typeface="Calibri"/>
                <a:cs typeface="Calibri"/>
                <a:sym typeface="Calibri"/>
              </a:rPr>
              <a:t>pastel.</a:t>
            </a:r>
          </a:p>
          <a:p>
            <a:pPr indent="-457200">
              <a:spcBef>
                <a:spcPts val="0"/>
              </a:spcBef>
              <a:buSzPts val="2590"/>
            </a:pPr>
            <a:r>
              <a:rPr lang="es-ES" sz="2700" dirty="0" smtClean="0">
                <a:latin typeface="Gill Sans" panose="020B0604020202020204" charset="0"/>
                <a:ea typeface="Calibri"/>
                <a:cs typeface="Calibri"/>
                <a:sym typeface="Calibri"/>
              </a:rPr>
              <a:t>Pollo </a:t>
            </a:r>
            <a:r>
              <a:rPr lang="es-ES" sz="2700" dirty="0">
                <a:latin typeface="Gill Sans" panose="020B0604020202020204" charset="0"/>
                <a:ea typeface="Calibri"/>
                <a:cs typeface="Calibri"/>
                <a:sym typeface="Calibri"/>
              </a:rPr>
              <a:t>al horno en lugar de pollo </a:t>
            </a:r>
            <a:r>
              <a:rPr lang="es-ES" sz="2700" dirty="0" smtClean="0">
                <a:latin typeface="Gill Sans" panose="020B0604020202020204" charset="0"/>
                <a:ea typeface="Calibri"/>
                <a:cs typeface="Calibri"/>
                <a:sym typeface="Calibri"/>
              </a:rPr>
              <a:t>frito</a:t>
            </a:r>
          </a:p>
          <a:p>
            <a:pPr indent="-457200">
              <a:spcBef>
                <a:spcPts val="0"/>
              </a:spcBef>
              <a:buSzPts val="2590"/>
            </a:pPr>
            <a:r>
              <a:rPr lang="es-ES" sz="2700" dirty="0" smtClean="0">
                <a:latin typeface="Gill Sans" panose="020B0604020202020204" charset="0"/>
                <a:ea typeface="Calibri"/>
                <a:cs typeface="Calibri"/>
                <a:sym typeface="Calibri"/>
              </a:rPr>
              <a:t>Coman </a:t>
            </a:r>
            <a:r>
              <a:rPr lang="es-ES" sz="2700" dirty="0">
                <a:latin typeface="Gill Sans" panose="020B0604020202020204" charset="0"/>
                <a:ea typeface="Calibri"/>
                <a:cs typeface="Calibri"/>
                <a:sym typeface="Calibri"/>
              </a:rPr>
              <a:t>alimentos de todos los grupos alimenticios para una dieta equilibrada.</a:t>
            </a:r>
          </a:p>
          <a:p>
            <a:pPr marL="228600" lvl="0" indent="-228600">
              <a:spcBef>
                <a:spcPts val="0"/>
              </a:spcBef>
              <a:buSzPts val="2590"/>
              <a:buFont typeface="Calibri"/>
              <a:buChar char="•"/>
            </a:pPr>
            <a:endParaRPr lang="es-ES" sz="2590" dirty="0">
              <a:latin typeface="Gill Sans" panose="020B0604020202020204" charset="0"/>
              <a:ea typeface="Calibri"/>
              <a:cs typeface="Calibri"/>
              <a:sym typeface="Calibri"/>
            </a:endParaRPr>
          </a:p>
        </p:txBody>
      </p:sp>
      <p:pic>
        <p:nvPicPr>
          <p:cNvPr id="786" name="Google Shape;786;p86"/>
          <p:cNvPicPr preferRelativeResize="0">
            <a:picLocks noGrp="1"/>
          </p:cNvPicPr>
          <p:nvPr>
            <p:ph type="pic" idx="2"/>
          </p:nvPr>
        </p:nvPicPr>
        <p:blipFill rotWithShape="1">
          <a:blip r:embed="rId3">
            <a:alphaModFix/>
          </a:blip>
          <a:srcRect t="12966" b="12966"/>
          <a:stretch/>
        </p:blipFill>
        <p:spPr>
          <a:xfrm>
            <a:off x="7612063" y="2310064"/>
            <a:ext cx="4579937" cy="3821835"/>
          </a:xfrm>
          <a:prstGeom prst="rect">
            <a:avLst/>
          </a:prstGeom>
          <a:noFill/>
          <a:ln>
            <a:noFill/>
          </a:ln>
        </p:spPr>
      </p:pic>
      <p:pic>
        <p:nvPicPr>
          <p:cNvPr id="787" name="Google Shape;787;p86"/>
          <p:cNvPicPr preferRelativeResize="0">
            <a:picLocks noGrp="1"/>
          </p:cNvPicPr>
          <p:nvPr>
            <p:ph type="pic" idx="3"/>
          </p:nvPr>
        </p:nvPicPr>
        <p:blipFill rotWithShape="1">
          <a:blip r:embed="rId4">
            <a:alphaModFix/>
          </a:blip>
          <a:srcRect l="25039" r="25039"/>
          <a:stretch/>
        </p:blipFill>
        <p:spPr>
          <a:xfrm>
            <a:off x="9962146" y="0"/>
            <a:ext cx="2229853" cy="2228247"/>
          </a:xfrm>
          <a:prstGeom prst="rect">
            <a:avLst/>
          </a:prstGeom>
          <a:noFill/>
          <a:ln>
            <a:noFill/>
          </a:ln>
        </p:spPr>
      </p:pic>
      <p:pic>
        <p:nvPicPr>
          <p:cNvPr id="788" name="Google Shape;788;p86"/>
          <p:cNvPicPr preferRelativeResize="0">
            <a:picLocks noGrp="1"/>
          </p:cNvPicPr>
          <p:nvPr>
            <p:ph type="pic" idx="4"/>
          </p:nvPr>
        </p:nvPicPr>
        <p:blipFill rotWithShape="1">
          <a:blip r:embed="rId5">
            <a:alphaModFix/>
          </a:blip>
          <a:srcRect l="11859" r="11858"/>
          <a:stretch/>
        </p:blipFill>
        <p:spPr>
          <a:xfrm>
            <a:off x="7612064" y="0"/>
            <a:ext cx="2266592" cy="2228247"/>
          </a:xfrm>
          <a:prstGeom prst="rect">
            <a:avLst/>
          </a:prstGeom>
          <a:noFill/>
          <a:ln>
            <a:noFill/>
          </a:ln>
        </p:spPr>
      </p:pic>
      <p:sp>
        <p:nvSpPr>
          <p:cNvPr id="789" name="Google Shape;789;p86"/>
          <p:cNvSpPr txBox="1">
            <a:spLocks noGrp="1"/>
          </p:cNvSpPr>
          <p:nvPr>
            <p:ph type="body" idx="5"/>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en-US" dirty="0" err="1" smtClean="0"/>
              <a:t>Página</a:t>
            </a:r>
            <a:r>
              <a:rPr lang="en-US" dirty="0" smtClean="0"/>
              <a:t> 4 </a:t>
            </a:r>
            <a:endParaRPr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6" name="Google Shape;796;p87"/>
          <p:cNvSpPr txBox="1">
            <a:spLocks noGrp="1"/>
          </p:cNvSpPr>
          <p:nvPr>
            <p:ph type="title"/>
          </p:nvPr>
        </p:nvSpPr>
        <p:spPr>
          <a:xfrm>
            <a:off x="838200" y="365125"/>
            <a:ext cx="10517188" cy="1325563"/>
          </a:xfrm>
          <a:prstGeom prst="rect">
            <a:avLst/>
          </a:prstGeom>
          <a:noFill/>
          <a:ln>
            <a:noFill/>
          </a:ln>
        </p:spPr>
        <p:txBody>
          <a:bodyPr spcFirstLastPara="1" wrap="square" lIns="91425" tIns="45700" rIns="91425" bIns="45700" anchor="ctr" anchorCtr="0">
            <a:noAutofit/>
          </a:bodyPr>
          <a:lstStyle/>
          <a:p>
            <a:pPr lvl="0" algn="ctr"/>
            <a:r>
              <a:rPr lang="es-ES" dirty="0"/>
              <a:t>Los pequeños pasos conducen a grandes cambios</a:t>
            </a:r>
            <a:endParaRPr dirty="0"/>
          </a:p>
        </p:txBody>
      </p:sp>
      <p:sp>
        <p:nvSpPr>
          <p:cNvPr id="797" name="Google Shape;797;p87"/>
          <p:cNvSpPr txBox="1">
            <a:spLocks noGrp="1"/>
          </p:cNvSpPr>
          <p:nvPr>
            <p:ph type="body" idx="2"/>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en-US" dirty="0" smtClean="0"/>
              <a:t>Página5</a:t>
            </a:r>
            <a:endParaRPr dirty="0"/>
          </a:p>
        </p:txBody>
      </p:sp>
      <p:sp>
        <p:nvSpPr>
          <p:cNvPr id="2" name="Text Placeholder 1"/>
          <p:cNvSpPr>
            <a:spLocks noGrp="1"/>
          </p:cNvSpPr>
          <p:nvPr>
            <p:ph type="body" idx="1"/>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890" y="1818704"/>
            <a:ext cx="11636220" cy="4015168"/>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4" name="Google Shape;804;p88"/>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en-US" dirty="0" err="1" smtClean="0"/>
              <a:t>Página</a:t>
            </a:r>
            <a:r>
              <a:rPr lang="en-US" dirty="0" smtClean="0"/>
              <a:t> 3</a:t>
            </a:r>
            <a:endParaRP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4436" y="146305"/>
            <a:ext cx="4529796" cy="5888736"/>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2" name="Google Shape;812;p89"/>
          <p:cNvSpPr txBox="1">
            <a:spLocks noGrp="1"/>
          </p:cNvSpPr>
          <p:nvPr>
            <p:ph type="title"/>
          </p:nvPr>
        </p:nvSpPr>
        <p:spPr>
          <a:xfrm>
            <a:off x="426719" y="200265"/>
            <a:ext cx="8300185" cy="1054670"/>
          </a:xfrm>
          <a:prstGeom prst="rect">
            <a:avLst/>
          </a:prstGeom>
          <a:noFill/>
          <a:ln>
            <a:noFill/>
          </a:ln>
        </p:spPr>
        <p:txBody>
          <a:bodyPr spcFirstLastPara="1" wrap="square" lIns="91425" tIns="45700" rIns="91425" bIns="45700" anchor="ctr" anchorCtr="0">
            <a:noAutofit/>
          </a:bodyPr>
          <a:lstStyle/>
          <a:p>
            <a:pPr lvl="0" algn="ctr"/>
            <a:r>
              <a:rPr lang="es-ES" dirty="0"/>
              <a:t>Beneficios de la actividad física</a:t>
            </a:r>
            <a:endParaRPr dirty="0"/>
          </a:p>
        </p:txBody>
      </p:sp>
      <p:sp>
        <p:nvSpPr>
          <p:cNvPr id="813" name="Google Shape;813;p89"/>
          <p:cNvSpPr txBox="1">
            <a:spLocks noGrp="1"/>
          </p:cNvSpPr>
          <p:nvPr>
            <p:ph type="body" idx="2"/>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en-US" dirty="0" err="1" smtClean="0"/>
              <a:t>Página</a:t>
            </a:r>
            <a:r>
              <a:rPr lang="en-US" dirty="0" smtClean="0"/>
              <a:t> 6</a:t>
            </a:r>
            <a:endParaRPr dirty="0"/>
          </a:p>
        </p:txBody>
      </p:sp>
      <p:sp>
        <p:nvSpPr>
          <p:cNvPr id="814" name="Google Shape;814;p89"/>
          <p:cNvSpPr txBox="1"/>
          <p:nvPr/>
        </p:nvSpPr>
        <p:spPr>
          <a:xfrm>
            <a:off x="634350" y="1088575"/>
            <a:ext cx="6661200" cy="4830600"/>
          </a:xfrm>
          <a:prstGeom prst="rect">
            <a:avLst/>
          </a:prstGeom>
          <a:noFill/>
          <a:ln>
            <a:noFill/>
          </a:ln>
        </p:spPr>
        <p:txBody>
          <a:bodyPr spcFirstLastPara="1" wrap="square" lIns="91425" tIns="45700" rIns="91425" bIns="45700" anchor="t" anchorCtr="0">
            <a:noAutofit/>
          </a:bodyPr>
          <a:lstStyle/>
          <a:p>
            <a:pPr marL="457200" lvl="0" indent="-457200">
              <a:buClr>
                <a:schemeClr val="bg2"/>
              </a:buClr>
              <a:buSzPts val="3200"/>
              <a:buFont typeface="Arial" panose="020B0604020202020204" pitchFamily="34" charset="0"/>
              <a:buChar char="•"/>
            </a:pPr>
            <a:r>
              <a:rPr lang="es-ES" sz="3100" dirty="0" smtClean="0">
                <a:solidFill>
                  <a:srgbClr val="42464B"/>
                </a:solidFill>
                <a:latin typeface="Gill Sans" panose="020B0604020202020204" charset="0"/>
                <a:ea typeface="Calibri"/>
                <a:cs typeface="Calibri"/>
                <a:sym typeface="Calibri"/>
              </a:rPr>
              <a:t>Mayor </a:t>
            </a:r>
            <a:r>
              <a:rPr lang="es-ES" sz="3100" dirty="0">
                <a:solidFill>
                  <a:srgbClr val="42464B"/>
                </a:solidFill>
                <a:latin typeface="Gill Sans" panose="020B0604020202020204" charset="0"/>
                <a:ea typeface="Calibri"/>
                <a:cs typeface="Calibri"/>
                <a:sym typeface="Calibri"/>
              </a:rPr>
              <a:t>energía</a:t>
            </a:r>
          </a:p>
          <a:p>
            <a:pPr marL="457200" lvl="0" indent="-457200">
              <a:buClr>
                <a:schemeClr val="bg2"/>
              </a:buClr>
              <a:buSzPts val="3200"/>
              <a:buFont typeface="Arial" panose="020B0604020202020204" pitchFamily="34" charset="0"/>
              <a:buChar char="•"/>
            </a:pPr>
            <a:r>
              <a:rPr lang="es-ES" sz="3100" dirty="0" smtClean="0">
                <a:solidFill>
                  <a:srgbClr val="42464B"/>
                </a:solidFill>
                <a:latin typeface="Gill Sans" panose="020B0604020202020204" charset="0"/>
                <a:ea typeface="Calibri"/>
                <a:cs typeface="Calibri"/>
                <a:sym typeface="Calibri"/>
              </a:rPr>
              <a:t>Menos </a:t>
            </a:r>
            <a:r>
              <a:rPr lang="es-ES" sz="3100" dirty="0">
                <a:solidFill>
                  <a:srgbClr val="42464B"/>
                </a:solidFill>
                <a:latin typeface="Gill Sans" panose="020B0604020202020204" charset="0"/>
                <a:ea typeface="Calibri"/>
                <a:cs typeface="Calibri"/>
                <a:sym typeface="Calibri"/>
              </a:rPr>
              <a:t>estrés y mejor sueño</a:t>
            </a:r>
          </a:p>
          <a:p>
            <a:pPr marL="457200" lvl="0" indent="-457200">
              <a:buClr>
                <a:schemeClr val="bg2"/>
              </a:buClr>
              <a:buSzPts val="3200"/>
              <a:buFont typeface="Arial" panose="020B0604020202020204" pitchFamily="34" charset="0"/>
              <a:buChar char="•"/>
            </a:pPr>
            <a:r>
              <a:rPr lang="es-ES" sz="3100" dirty="0" smtClean="0">
                <a:solidFill>
                  <a:srgbClr val="42464B"/>
                </a:solidFill>
                <a:latin typeface="Gill Sans" panose="020B0604020202020204" charset="0"/>
                <a:ea typeface="Calibri"/>
                <a:cs typeface="Calibri"/>
                <a:sym typeface="Calibri"/>
              </a:rPr>
              <a:t>Pérdida </a:t>
            </a:r>
            <a:r>
              <a:rPr lang="es-ES" sz="3100" dirty="0">
                <a:solidFill>
                  <a:srgbClr val="42464B"/>
                </a:solidFill>
                <a:latin typeface="Gill Sans" panose="020B0604020202020204" charset="0"/>
                <a:ea typeface="Calibri"/>
                <a:cs typeface="Calibri"/>
                <a:sym typeface="Calibri"/>
              </a:rPr>
              <a:t>y mantenimiento del peso</a:t>
            </a:r>
          </a:p>
          <a:p>
            <a:pPr marL="457200" lvl="0" indent="-457200">
              <a:buClr>
                <a:schemeClr val="bg2"/>
              </a:buClr>
              <a:buSzPts val="3200"/>
              <a:buFont typeface="Arial" panose="020B0604020202020204" pitchFamily="34" charset="0"/>
              <a:buChar char="•"/>
            </a:pPr>
            <a:r>
              <a:rPr lang="es-ES" sz="3100" dirty="0" smtClean="0">
                <a:solidFill>
                  <a:srgbClr val="42464B"/>
                </a:solidFill>
                <a:latin typeface="Gill Sans" panose="020B0604020202020204" charset="0"/>
                <a:ea typeface="Calibri"/>
                <a:cs typeface="Calibri"/>
                <a:sym typeface="Calibri"/>
              </a:rPr>
              <a:t>Aumento </a:t>
            </a:r>
            <a:r>
              <a:rPr lang="es-ES" sz="3100" dirty="0">
                <a:solidFill>
                  <a:srgbClr val="42464B"/>
                </a:solidFill>
                <a:latin typeface="Gill Sans" panose="020B0604020202020204" charset="0"/>
                <a:ea typeface="Calibri"/>
                <a:cs typeface="Calibri"/>
                <a:sym typeface="Calibri"/>
              </a:rPr>
              <a:t>de la fuerza</a:t>
            </a:r>
          </a:p>
          <a:p>
            <a:pPr marL="457200" lvl="0" indent="-457200">
              <a:buClr>
                <a:schemeClr val="bg2"/>
              </a:buClr>
              <a:buSzPts val="3200"/>
              <a:buFont typeface="Arial" panose="020B0604020202020204" pitchFamily="34" charset="0"/>
              <a:buChar char="•"/>
            </a:pPr>
            <a:r>
              <a:rPr lang="es-ES" sz="3100" dirty="0" smtClean="0">
                <a:solidFill>
                  <a:srgbClr val="42464B"/>
                </a:solidFill>
                <a:latin typeface="Gill Sans" panose="020B0604020202020204" charset="0"/>
                <a:ea typeface="Calibri"/>
                <a:cs typeface="Calibri"/>
                <a:sym typeface="Calibri"/>
              </a:rPr>
              <a:t>Reducción </a:t>
            </a:r>
            <a:r>
              <a:rPr lang="es-ES" sz="3100" dirty="0">
                <a:solidFill>
                  <a:srgbClr val="42464B"/>
                </a:solidFill>
                <a:latin typeface="Gill Sans" panose="020B0604020202020204" charset="0"/>
                <a:ea typeface="Calibri"/>
                <a:cs typeface="Calibri"/>
                <a:sym typeface="Calibri"/>
              </a:rPr>
              <a:t>del riesgo de enfermedades</a:t>
            </a:r>
          </a:p>
          <a:p>
            <a:pPr marL="457200" lvl="0" indent="-457200">
              <a:buClr>
                <a:schemeClr val="bg2"/>
              </a:buClr>
              <a:buSzPts val="3200"/>
              <a:buFont typeface="Arial" panose="020B0604020202020204" pitchFamily="34" charset="0"/>
              <a:buChar char="•"/>
            </a:pPr>
            <a:r>
              <a:rPr lang="es-ES" sz="3100" dirty="0" smtClean="0">
                <a:solidFill>
                  <a:srgbClr val="42464B"/>
                </a:solidFill>
                <a:latin typeface="Gill Sans" panose="020B0604020202020204" charset="0"/>
                <a:ea typeface="Calibri"/>
                <a:cs typeface="Calibri"/>
                <a:sym typeface="Calibri"/>
              </a:rPr>
              <a:t>Presión </a:t>
            </a:r>
            <a:r>
              <a:rPr lang="es-ES" sz="3100" dirty="0">
                <a:solidFill>
                  <a:srgbClr val="42464B"/>
                </a:solidFill>
                <a:latin typeface="Gill Sans" panose="020B0604020202020204" charset="0"/>
                <a:ea typeface="Calibri"/>
                <a:cs typeface="Calibri"/>
                <a:sym typeface="Calibri"/>
              </a:rPr>
              <a:t>sanguínea más baja</a:t>
            </a:r>
          </a:p>
          <a:p>
            <a:pPr marL="457200" lvl="0" indent="-457200">
              <a:buClr>
                <a:schemeClr val="bg2"/>
              </a:buClr>
              <a:buSzPts val="3200"/>
              <a:buFont typeface="Arial" panose="020B0604020202020204" pitchFamily="34" charset="0"/>
              <a:buChar char="•"/>
            </a:pPr>
            <a:r>
              <a:rPr lang="es-ES" sz="3100" dirty="0" smtClean="0">
                <a:solidFill>
                  <a:srgbClr val="42464B"/>
                </a:solidFill>
                <a:latin typeface="Gill Sans" panose="020B0604020202020204" charset="0"/>
                <a:ea typeface="Calibri"/>
                <a:cs typeface="Calibri"/>
                <a:sym typeface="Calibri"/>
              </a:rPr>
              <a:t>Mantener </a:t>
            </a:r>
            <a:r>
              <a:rPr lang="es-ES" sz="3100" dirty="0">
                <a:solidFill>
                  <a:srgbClr val="42464B"/>
                </a:solidFill>
                <a:latin typeface="Gill Sans" panose="020B0604020202020204" charset="0"/>
                <a:ea typeface="Calibri"/>
                <a:cs typeface="Calibri"/>
                <a:sym typeface="Calibri"/>
              </a:rPr>
              <a:t>huesos sanos</a:t>
            </a:r>
          </a:p>
          <a:p>
            <a:pPr marL="457200" lvl="0" indent="-457200">
              <a:buClr>
                <a:schemeClr val="bg2"/>
              </a:buClr>
              <a:buSzPts val="3200"/>
              <a:buFont typeface="Arial" panose="020B0604020202020204" pitchFamily="34" charset="0"/>
              <a:buChar char="•"/>
            </a:pPr>
            <a:r>
              <a:rPr lang="es-ES" sz="3100" dirty="0" smtClean="0">
                <a:solidFill>
                  <a:srgbClr val="42464B"/>
                </a:solidFill>
                <a:latin typeface="Gill Sans" panose="020B0604020202020204" charset="0"/>
                <a:ea typeface="Calibri"/>
                <a:cs typeface="Calibri"/>
                <a:sym typeface="Calibri"/>
              </a:rPr>
              <a:t>Mejorar </a:t>
            </a:r>
            <a:r>
              <a:rPr lang="es-ES" sz="3100" dirty="0">
                <a:solidFill>
                  <a:srgbClr val="42464B"/>
                </a:solidFill>
                <a:latin typeface="Gill Sans" panose="020B0604020202020204" charset="0"/>
                <a:ea typeface="Calibri"/>
                <a:cs typeface="Calibri"/>
                <a:sym typeface="Calibri"/>
              </a:rPr>
              <a:t>la concentración y la productividad</a:t>
            </a:r>
          </a:p>
        </p:txBody>
      </p:sp>
      <p:sp>
        <p:nvSpPr>
          <p:cNvPr id="2" name="Text Placeholder 1"/>
          <p:cNvSpPr>
            <a:spLocks noGrp="1"/>
          </p:cNvSpPr>
          <p:nvPr>
            <p:ph type="body" idx="1"/>
          </p:nvPr>
        </p:nvSpPr>
        <p:spPr/>
        <p:txBody>
          <a:bodyPr/>
          <a:lstStyle/>
          <a:p>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1739" t="47200" r="8515" b="6666"/>
          <a:stretch/>
        </p:blipFill>
        <p:spPr>
          <a:xfrm>
            <a:off x="7717536" y="958303"/>
            <a:ext cx="4114800" cy="4960872"/>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90"/>
          <p:cNvSpPr txBox="1">
            <a:spLocks noGrp="1"/>
          </p:cNvSpPr>
          <p:nvPr>
            <p:ph type="title"/>
          </p:nvPr>
        </p:nvSpPr>
        <p:spPr>
          <a:xfrm>
            <a:off x="550469" y="454047"/>
            <a:ext cx="6572226" cy="1325700"/>
          </a:xfrm>
          <a:prstGeom prst="rect">
            <a:avLst/>
          </a:prstGeom>
          <a:noFill/>
          <a:ln>
            <a:noFill/>
          </a:ln>
        </p:spPr>
        <p:txBody>
          <a:bodyPr spcFirstLastPara="1" wrap="square" lIns="91425" tIns="45700" rIns="91425" bIns="45700" anchor="ctr" anchorCtr="0">
            <a:noAutofit/>
          </a:bodyPr>
          <a:lstStyle/>
          <a:p>
            <a:pPr lvl="0"/>
            <a:r>
              <a:rPr lang="es-ES" sz="4100" dirty="0"/>
              <a:t>¡Hagan actividad física durante 30 minutos al día!</a:t>
            </a:r>
            <a:endParaRPr sz="4100" dirty="0"/>
          </a:p>
        </p:txBody>
      </p:sp>
      <p:sp>
        <p:nvSpPr>
          <p:cNvPr id="821" name="Google Shape;821;p90"/>
          <p:cNvSpPr txBox="1">
            <a:spLocks noGrp="1"/>
          </p:cNvSpPr>
          <p:nvPr>
            <p:ph type="body" idx="1"/>
          </p:nvPr>
        </p:nvSpPr>
        <p:spPr>
          <a:xfrm>
            <a:off x="550469" y="1917381"/>
            <a:ext cx="6956400" cy="4087500"/>
          </a:xfrm>
          <a:prstGeom prst="rect">
            <a:avLst/>
          </a:prstGeom>
          <a:noFill/>
          <a:ln>
            <a:noFill/>
          </a:ln>
        </p:spPr>
        <p:txBody>
          <a:bodyPr spcFirstLastPara="1" wrap="square" lIns="91425" tIns="45700" rIns="91425" bIns="45700" anchor="t" anchorCtr="0">
            <a:noAutofit/>
          </a:bodyPr>
          <a:lstStyle/>
          <a:p>
            <a:pPr marL="0" lvl="0" indent="0">
              <a:lnSpc>
                <a:spcPct val="70000"/>
              </a:lnSpc>
              <a:spcBef>
                <a:spcPts val="0"/>
              </a:spcBef>
              <a:buNone/>
            </a:pPr>
            <a:r>
              <a:rPr lang="es-ES" dirty="0">
                <a:latin typeface="Gill Sans" panose="020B0604020202020204" charset="0"/>
                <a:ea typeface="Calibri"/>
                <a:cs typeface="Calibri"/>
                <a:sym typeface="Calibri"/>
              </a:rPr>
              <a:t>¿No tienen tiempo para hacer ejercicio? Prueben estas opciones</a:t>
            </a:r>
            <a:r>
              <a:rPr lang="es-ES" dirty="0" smtClean="0">
                <a:latin typeface="Gill Sans" panose="020B0604020202020204" charset="0"/>
                <a:ea typeface="Calibri"/>
                <a:cs typeface="Calibri"/>
                <a:sym typeface="Calibri"/>
              </a:rPr>
              <a:t>:</a:t>
            </a:r>
          </a:p>
          <a:p>
            <a:pPr marL="0" lvl="0" indent="0">
              <a:lnSpc>
                <a:spcPct val="70000"/>
              </a:lnSpc>
              <a:spcBef>
                <a:spcPts val="0"/>
              </a:spcBef>
              <a:buNone/>
            </a:pPr>
            <a:endParaRPr lang="es-ES" sz="2700" dirty="0">
              <a:latin typeface="Gill Sans" panose="020B0604020202020204" charset="0"/>
              <a:ea typeface="Calibri"/>
              <a:cs typeface="Calibri"/>
              <a:sym typeface="Calibri"/>
            </a:endParaRPr>
          </a:p>
          <a:p>
            <a:pPr indent="-457200">
              <a:lnSpc>
                <a:spcPct val="70000"/>
              </a:lnSpc>
              <a:spcBef>
                <a:spcPts val="0"/>
              </a:spcBef>
            </a:pPr>
            <a:r>
              <a:rPr lang="es-ES" sz="2700" dirty="0" smtClean="0">
                <a:latin typeface="Gill Sans" panose="020B0604020202020204" charset="0"/>
                <a:ea typeface="Calibri"/>
                <a:cs typeface="Calibri"/>
                <a:sym typeface="Calibri"/>
              </a:rPr>
              <a:t>Tres </a:t>
            </a:r>
            <a:r>
              <a:rPr lang="es-ES" sz="2700" dirty="0">
                <a:latin typeface="Gill Sans" panose="020B0604020202020204" charset="0"/>
                <a:ea typeface="Calibri"/>
                <a:cs typeface="Calibri"/>
                <a:sym typeface="Calibri"/>
              </a:rPr>
              <a:t>sesiones de 10 minutos </a:t>
            </a:r>
            <a:r>
              <a:rPr lang="es-ES" sz="2700" dirty="0" smtClean="0">
                <a:latin typeface="Gill Sans" panose="020B0604020202020204" charset="0"/>
                <a:ea typeface="Calibri"/>
                <a:cs typeface="Calibri"/>
                <a:sym typeface="Calibri"/>
              </a:rPr>
              <a:t>diarias</a:t>
            </a:r>
          </a:p>
          <a:p>
            <a:pPr indent="-457200">
              <a:lnSpc>
                <a:spcPct val="70000"/>
              </a:lnSpc>
              <a:spcBef>
                <a:spcPts val="0"/>
              </a:spcBef>
            </a:pPr>
            <a:r>
              <a:rPr lang="es-ES" sz="2700" dirty="0" smtClean="0">
                <a:latin typeface="Gill Sans" panose="020B0604020202020204" charset="0"/>
                <a:ea typeface="Calibri"/>
                <a:cs typeface="Calibri"/>
                <a:sym typeface="Calibri"/>
              </a:rPr>
              <a:t>Subir </a:t>
            </a:r>
            <a:r>
              <a:rPr lang="es-ES" sz="2700" dirty="0">
                <a:latin typeface="Gill Sans" panose="020B0604020202020204" charset="0"/>
                <a:ea typeface="Calibri"/>
                <a:cs typeface="Calibri"/>
                <a:sym typeface="Calibri"/>
              </a:rPr>
              <a:t>por las </a:t>
            </a:r>
            <a:r>
              <a:rPr lang="es-ES" sz="2700" dirty="0" smtClean="0">
                <a:latin typeface="Gill Sans" panose="020B0604020202020204" charset="0"/>
                <a:ea typeface="Calibri"/>
                <a:cs typeface="Calibri"/>
                <a:sym typeface="Calibri"/>
              </a:rPr>
              <a:t>escaleras</a:t>
            </a:r>
          </a:p>
          <a:p>
            <a:pPr indent="-457200">
              <a:lnSpc>
                <a:spcPct val="70000"/>
              </a:lnSpc>
              <a:spcBef>
                <a:spcPts val="0"/>
              </a:spcBef>
            </a:pPr>
            <a:r>
              <a:rPr lang="es-ES" sz="2700" dirty="0" smtClean="0">
                <a:latin typeface="Gill Sans" panose="020B0604020202020204" charset="0"/>
                <a:ea typeface="Calibri"/>
                <a:cs typeface="Calibri"/>
                <a:sym typeface="Calibri"/>
              </a:rPr>
              <a:t>Hacer </a:t>
            </a:r>
            <a:r>
              <a:rPr lang="es-ES" sz="2700" dirty="0">
                <a:latin typeface="Gill Sans" panose="020B0604020202020204" charset="0"/>
                <a:ea typeface="Calibri"/>
                <a:cs typeface="Calibri"/>
                <a:sym typeface="Calibri"/>
              </a:rPr>
              <a:t>reuniones de trabajo </a:t>
            </a:r>
            <a:r>
              <a:rPr lang="es-ES" sz="2700" dirty="0" smtClean="0">
                <a:latin typeface="Gill Sans" panose="020B0604020202020204" charset="0"/>
                <a:ea typeface="Calibri"/>
                <a:cs typeface="Calibri"/>
                <a:sym typeface="Calibri"/>
              </a:rPr>
              <a:t>caminando</a:t>
            </a:r>
          </a:p>
          <a:p>
            <a:pPr indent="-457200">
              <a:lnSpc>
                <a:spcPct val="70000"/>
              </a:lnSpc>
              <a:spcBef>
                <a:spcPts val="0"/>
              </a:spcBef>
            </a:pPr>
            <a:r>
              <a:rPr lang="es-ES" sz="2700" dirty="0" smtClean="0">
                <a:latin typeface="Gill Sans" panose="020B0604020202020204" charset="0"/>
                <a:ea typeface="Calibri"/>
                <a:cs typeface="Calibri"/>
                <a:sym typeface="Calibri"/>
              </a:rPr>
              <a:t>Transportarse </a:t>
            </a:r>
            <a:r>
              <a:rPr lang="es-ES" sz="2700" dirty="0">
                <a:latin typeface="Gill Sans" panose="020B0604020202020204" charset="0"/>
                <a:ea typeface="Calibri"/>
                <a:cs typeface="Calibri"/>
                <a:sym typeface="Calibri"/>
              </a:rPr>
              <a:t>en bicicleta en lugar de </a:t>
            </a:r>
            <a:r>
              <a:rPr lang="es-ES" sz="2700" dirty="0" smtClean="0">
                <a:latin typeface="Gill Sans" panose="020B0604020202020204" charset="0"/>
                <a:ea typeface="Calibri"/>
                <a:cs typeface="Calibri"/>
                <a:sym typeface="Calibri"/>
              </a:rPr>
              <a:t>auto.</a:t>
            </a:r>
          </a:p>
          <a:p>
            <a:pPr indent="-457200">
              <a:lnSpc>
                <a:spcPct val="70000"/>
              </a:lnSpc>
              <a:spcBef>
                <a:spcPts val="0"/>
              </a:spcBef>
            </a:pPr>
            <a:r>
              <a:rPr lang="es-ES" sz="2700" dirty="0" smtClean="0">
                <a:latin typeface="Gill Sans" panose="020B0604020202020204" charset="0"/>
                <a:ea typeface="Calibri"/>
                <a:cs typeface="Calibri"/>
                <a:sym typeface="Calibri"/>
              </a:rPr>
              <a:t>Tomar </a:t>
            </a:r>
            <a:r>
              <a:rPr lang="es-ES" sz="2700" dirty="0">
                <a:latin typeface="Gill Sans" panose="020B0604020202020204" charset="0"/>
                <a:ea typeface="Calibri"/>
                <a:cs typeface="Calibri"/>
                <a:sym typeface="Calibri"/>
              </a:rPr>
              <a:t>pausas de estiramiento</a:t>
            </a:r>
          </a:p>
          <a:p>
            <a:pPr marL="0" lvl="0" indent="0">
              <a:lnSpc>
                <a:spcPct val="70000"/>
              </a:lnSpc>
              <a:spcBef>
                <a:spcPts val="0"/>
              </a:spcBef>
              <a:buNone/>
            </a:pPr>
            <a:endParaRPr lang="es-ES" dirty="0" smtClean="0">
              <a:latin typeface="Gill Sans" panose="020B0604020202020204" charset="0"/>
              <a:ea typeface="Calibri"/>
              <a:cs typeface="Calibri"/>
              <a:sym typeface="Calibri"/>
            </a:endParaRPr>
          </a:p>
          <a:p>
            <a:pPr marL="0" lvl="0" indent="0">
              <a:lnSpc>
                <a:spcPct val="70000"/>
              </a:lnSpc>
              <a:spcBef>
                <a:spcPts val="0"/>
              </a:spcBef>
              <a:buNone/>
            </a:pPr>
            <a:r>
              <a:rPr lang="es-ES" dirty="0" smtClean="0">
                <a:latin typeface="Gill Sans" panose="020B0604020202020204" charset="0"/>
                <a:ea typeface="Calibri"/>
                <a:cs typeface="Calibri"/>
                <a:sym typeface="Calibri"/>
              </a:rPr>
              <a:t>Para </a:t>
            </a:r>
            <a:r>
              <a:rPr lang="es-ES" dirty="0">
                <a:latin typeface="Gill Sans" panose="020B0604020202020204" charset="0"/>
                <a:ea typeface="Calibri"/>
                <a:cs typeface="Calibri"/>
                <a:sym typeface="Calibri"/>
              </a:rPr>
              <a:t>bajar de peso, hagan de 60 a 90 minutos de ejercicio al día.</a:t>
            </a:r>
          </a:p>
        </p:txBody>
      </p:sp>
      <p:pic>
        <p:nvPicPr>
          <p:cNvPr id="822" name="Google Shape;822;p90"/>
          <p:cNvPicPr preferRelativeResize="0">
            <a:picLocks noGrp="1"/>
          </p:cNvPicPr>
          <p:nvPr>
            <p:ph type="pic" idx="2"/>
          </p:nvPr>
        </p:nvPicPr>
        <p:blipFill rotWithShape="1">
          <a:blip r:embed="rId3">
            <a:alphaModFix/>
          </a:blip>
          <a:srcRect l="15808" r="15808"/>
          <a:stretch/>
        </p:blipFill>
        <p:spPr>
          <a:xfrm>
            <a:off x="7612063" y="2310064"/>
            <a:ext cx="4579937" cy="3821835"/>
          </a:xfrm>
          <a:prstGeom prst="rect">
            <a:avLst/>
          </a:prstGeom>
          <a:noFill/>
          <a:ln>
            <a:noFill/>
          </a:ln>
        </p:spPr>
      </p:pic>
      <p:pic>
        <p:nvPicPr>
          <p:cNvPr id="823" name="Google Shape;823;p90"/>
          <p:cNvPicPr preferRelativeResize="0">
            <a:picLocks noGrp="1"/>
          </p:cNvPicPr>
          <p:nvPr>
            <p:ph type="pic" idx="3"/>
          </p:nvPr>
        </p:nvPicPr>
        <p:blipFill rotWithShape="1">
          <a:blip r:embed="rId4">
            <a:alphaModFix/>
          </a:blip>
          <a:srcRect t="1264" b="1263"/>
          <a:stretch/>
        </p:blipFill>
        <p:spPr>
          <a:xfrm>
            <a:off x="7612064" y="0"/>
            <a:ext cx="4579936" cy="2310064"/>
          </a:xfrm>
          <a:prstGeom prst="rect">
            <a:avLst/>
          </a:prstGeom>
          <a:noFill/>
          <a:ln>
            <a:noFill/>
          </a:ln>
        </p:spPr>
      </p:pic>
      <p:sp>
        <p:nvSpPr>
          <p:cNvPr id="824" name="Google Shape;824;p90"/>
          <p:cNvSpPr txBox="1">
            <a:spLocks noGrp="1"/>
          </p:cNvSpPr>
          <p:nvPr>
            <p:ph type="body" idx="4"/>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en-US" dirty="0" err="1"/>
              <a:t>Página</a:t>
            </a:r>
            <a:r>
              <a:rPr lang="en-US" dirty="0"/>
              <a:t> 6</a:t>
            </a:r>
            <a:endParaRPr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91"/>
          <p:cNvSpPr txBox="1">
            <a:spLocks noGrp="1"/>
          </p:cNvSpPr>
          <p:nvPr>
            <p:ph type="title"/>
          </p:nvPr>
        </p:nvSpPr>
        <p:spPr>
          <a:xfrm>
            <a:off x="487624" y="198300"/>
            <a:ext cx="9036809" cy="1325700"/>
          </a:xfrm>
          <a:prstGeom prst="rect">
            <a:avLst/>
          </a:prstGeom>
        </p:spPr>
        <p:txBody>
          <a:bodyPr spcFirstLastPara="1" wrap="square" lIns="91425" tIns="45700" rIns="91425" bIns="45700" anchor="ctr" anchorCtr="0">
            <a:noAutofit/>
          </a:bodyPr>
          <a:lstStyle/>
          <a:p>
            <a:pPr lvl="0"/>
            <a:r>
              <a:rPr lang="en-US" dirty="0" err="1"/>
              <a:t>Aumenta</a:t>
            </a:r>
            <a:r>
              <a:rPr lang="en-US" dirty="0"/>
              <a:t> </a:t>
            </a:r>
            <a:r>
              <a:rPr lang="en-US" dirty="0" err="1"/>
              <a:t>tu</a:t>
            </a:r>
            <a:r>
              <a:rPr lang="en-US" dirty="0"/>
              <a:t> </a:t>
            </a:r>
            <a:r>
              <a:rPr lang="en-US" dirty="0" err="1"/>
              <a:t>frecuencia</a:t>
            </a:r>
            <a:r>
              <a:rPr lang="en-US" dirty="0"/>
              <a:t> </a:t>
            </a:r>
            <a:r>
              <a:rPr lang="en-US" dirty="0" err="1"/>
              <a:t>cardíaca</a:t>
            </a:r>
            <a:endParaRPr dirty="0"/>
          </a:p>
        </p:txBody>
      </p:sp>
      <p:sp>
        <p:nvSpPr>
          <p:cNvPr id="831" name="Google Shape;831;p91"/>
          <p:cNvSpPr txBox="1">
            <a:spLocks noGrp="1"/>
          </p:cNvSpPr>
          <p:nvPr>
            <p:ph type="body" idx="4"/>
          </p:nvPr>
        </p:nvSpPr>
        <p:spPr>
          <a:xfrm>
            <a:off x="853440" y="6280150"/>
            <a:ext cx="4881300" cy="435000"/>
          </a:xfrm>
          <a:prstGeom prst="rect">
            <a:avLst/>
          </a:prstGeom>
        </p:spPr>
        <p:txBody>
          <a:bodyPr spcFirstLastPara="1" wrap="square" lIns="91425" tIns="45700" rIns="91425" bIns="45700" anchor="ctr" anchorCtr="0">
            <a:noAutofit/>
          </a:bodyPr>
          <a:lstStyle/>
          <a:p>
            <a:pPr marL="0" lvl="0" indent="0"/>
            <a:r>
              <a:rPr lang="en-US" dirty="0" err="1"/>
              <a:t>Página</a:t>
            </a:r>
            <a:r>
              <a:rPr lang="en-US" dirty="0"/>
              <a:t> 6</a:t>
            </a:r>
            <a:endParaRPr dirty="0"/>
          </a:p>
        </p:txBody>
      </p:sp>
      <p:sp>
        <p:nvSpPr>
          <p:cNvPr id="832" name="Google Shape;832;p91"/>
          <p:cNvSpPr/>
          <p:nvPr/>
        </p:nvSpPr>
        <p:spPr>
          <a:xfrm>
            <a:off x="1981201" y="1600795"/>
            <a:ext cx="2895000" cy="989700"/>
          </a:xfrm>
          <a:prstGeom prst="rightArrow">
            <a:avLst>
              <a:gd name="adj1" fmla="val 50000"/>
              <a:gd name="adj2" fmla="val 75413"/>
            </a:avLst>
          </a:prstGeom>
          <a:solidFill>
            <a:srgbClr val="A4C2F4"/>
          </a:solidFill>
          <a:ln>
            <a:noFill/>
          </a:ln>
        </p:spPr>
        <p:txBody>
          <a:bodyPr spcFirstLastPara="1" wrap="square" lIns="91425" tIns="45700" rIns="91425" bIns="45700" anchor="ctr" anchorCtr="0">
            <a:noAutofit/>
          </a:bodyPr>
          <a:lstStyle/>
          <a:p>
            <a:pPr lvl="0" algn="ctr"/>
            <a:r>
              <a:rPr lang="en-US" sz="2000" b="1" dirty="0" err="1"/>
              <a:t>Ejercicio</a:t>
            </a:r>
            <a:r>
              <a:rPr lang="en-US" sz="2000" b="1" dirty="0"/>
              <a:t> suave</a:t>
            </a:r>
            <a:endParaRPr sz="1200" dirty="0"/>
          </a:p>
        </p:txBody>
      </p:sp>
      <p:sp>
        <p:nvSpPr>
          <p:cNvPr id="833" name="Google Shape;833;p91"/>
          <p:cNvSpPr/>
          <p:nvPr/>
        </p:nvSpPr>
        <p:spPr>
          <a:xfrm>
            <a:off x="1981201" y="2895600"/>
            <a:ext cx="2895000" cy="1066800"/>
          </a:xfrm>
          <a:prstGeom prst="rightArrow">
            <a:avLst>
              <a:gd name="adj1" fmla="val 50000"/>
              <a:gd name="adj2" fmla="val 89866"/>
            </a:avLst>
          </a:prstGeom>
          <a:solidFill>
            <a:srgbClr val="D9EAD3"/>
          </a:solidFill>
          <a:ln>
            <a:noFill/>
          </a:ln>
        </p:spPr>
        <p:txBody>
          <a:bodyPr spcFirstLastPara="1" wrap="square" lIns="91425" tIns="45700" rIns="91425" bIns="45700" anchor="ctr" anchorCtr="0">
            <a:noAutofit/>
          </a:bodyPr>
          <a:lstStyle/>
          <a:p>
            <a:r>
              <a:rPr lang="es-ES" sz="1900" b="1" dirty="0" smtClean="0"/>
              <a:t>Ejercicio Moderado</a:t>
            </a:r>
            <a:endParaRPr lang="en-US" sz="1900" dirty="0"/>
          </a:p>
        </p:txBody>
      </p:sp>
      <p:sp>
        <p:nvSpPr>
          <p:cNvPr id="834" name="Google Shape;834;p91"/>
          <p:cNvSpPr/>
          <p:nvPr/>
        </p:nvSpPr>
        <p:spPr>
          <a:xfrm>
            <a:off x="1981201" y="4337195"/>
            <a:ext cx="2895000" cy="989700"/>
          </a:xfrm>
          <a:prstGeom prst="rightArrow">
            <a:avLst>
              <a:gd name="adj1" fmla="val 50000"/>
              <a:gd name="adj2" fmla="val 75414"/>
            </a:avLst>
          </a:prstGeom>
          <a:solidFill>
            <a:srgbClr val="D9D2E9"/>
          </a:solidFill>
          <a:ln w="9525" cap="flat" cmpd="sng">
            <a:solidFill>
              <a:srgbClr val="D9D2E9"/>
            </a:solidFill>
            <a:prstDash val="solid"/>
            <a:miter lim="800000"/>
            <a:headEnd type="none" w="sm" len="sm"/>
            <a:tailEnd type="none" w="sm" len="sm"/>
          </a:ln>
        </p:spPr>
        <p:txBody>
          <a:bodyPr spcFirstLastPara="1" wrap="square" lIns="91425" tIns="45700" rIns="91425" bIns="45700" anchor="ctr" anchorCtr="0">
            <a:noAutofit/>
          </a:bodyPr>
          <a:lstStyle/>
          <a:p>
            <a:r>
              <a:rPr lang="es-ES" sz="2000" b="1" dirty="0"/>
              <a:t>Ejercicio intenso</a:t>
            </a:r>
            <a:endParaRPr lang="en-US" sz="2000" dirty="0"/>
          </a:p>
        </p:txBody>
      </p:sp>
      <p:sp>
        <p:nvSpPr>
          <p:cNvPr id="835" name="Google Shape;835;p91"/>
          <p:cNvSpPr/>
          <p:nvPr/>
        </p:nvSpPr>
        <p:spPr>
          <a:xfrm>
            <a:off x="5104822" y="1524000"/>
            <a:ext cx="5105400" cy="1143000"/>
          </a:xfrm>
          <a:prstGeom prst="roundRect">
            <a:avLst>
              <a:gd name="adj" fmla="val 16667"/>
            </a:avLst>
          </a:prstGeom>
          <a:solidFill>
            <a:srgbClr val="A4C2F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alatino Linotype"/>
              <a:ea typeface="Palatino Linotype"/>
              <a:cs typeface="Palatino Linotype"/>
              <a:sym typeface="Palatino Linotype"/>
            </a:endParaRPr>
          </a:p>
        </p:txBody>
      </p:sp>
      <p:sp>
        <p:nvSpPr>
          <p:cNvPr id="836" name="Google Shape;836;p91"/>
          <p:cNvSpPr/>
          <p:nvPr/>
        </p:nvSpPr>
        <p:spPr>
          <a:xfrm>
            <a:off x="5104822" y="2895600"/>
            <a:ext cx="5105400" cy="1143000"/>
          </a:xfrm>
          <a:prstGeom prst="roundRect">
            <a:avLst>
              <a:gd name="adj" fmla="val 16667"/>
            </a:avLst>
          </a:prstGeom>
          <a:solidFill>
            <a:srgbClr val="D9EA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alatino Linotype"/>
              <a:ea typeface="Palatino Linotype"/>
              <a:cs typeface="Palatino Linotype"/>
              <a:sym typeface="Palatino Linotype"/>
            </a:endParaRPr>
          </a:p>
        </p:txBody>
      </p:sp>
      <p:sp>
        <p:nvSpPr>
          <p:cNvPr id="837" name="Google Shape;837;p91"/>
          <p:cNvSpPr/>
          <p:nvPr/>
        </p:nvSpPr>
        <p:spPr>
          <a:xfrm>
            <a:off x="5104822" y="4267200"/>
            <a:ext cx="5105400" cy="1143000"/>
          </a:xfrm>
          <a:prstGeom prst="roundRect">
            <a:avLst>
              <a:gd name="adj" fmla="val 16667"/>
            </a:avLst>
          </a:prstGeom>
          <a:solidFill>
            <a:srgbClr val="D9D2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alatino Linotype"/>
              <a:ea typeface="Palatino Linotype"/>
              <a:cs typeface="Palatino Linotype"/>
              <a:sym typeface="Palatino Linotype"/>
            </a:endParaRPr>
          </a:p>
        </p:txBody>
      </p:sp>
      <p:sp>
        <p:nvSpPr>
          <p:cNvPr id="838" name="Google Shape;838;p91"/>
          <p:cNvSpPr txBox="1"/>
          <p:nvPr/>
        </p:nvSpPr>
        <p:spPr>
          <a:xfrm>
            <a:off x="5485672" y="1588168"/>
            <a:ext cx="4343700" cy="3584700"/>
          </a:xfrm>
          <a:prstGeom prst="rect">
            <a:avLst/>
          </a:prstGeom>
          <a:noFill/>
          <a:ln>
            <a:noFill/>
          </a:ln>
        </p:spPr>
        <p:txBody>
          <a:bodyPr spcFirstLastPara="1" wrap="square" lIns="91425" tIns="45700" rIns="91425" bIns="45700" anchor="t" anchorCtr="0">
            <a:noAutofit/>
          </a:bodyPr>
          <a:lstStyle/>
          <a:p>
            <a:pPr lvl="0"/>
            <a:r>
              <a:rPr lang="es-ES" sz="2300" dirty="0">
                <a:latin typeface="Calibri"/>
                <a:ea typeface="Calibri"/>
                <a:cs typeface="Calibri"/>
                <a:sym typeface="Calibri"/>
              </a:rPr>
              <a:t>Es posible hablar normalmente</a:t>
            </a:r>
          </a:p>
          <a:p>
            <a:pPr lvl="0"/>
            <a:r>
              <a:rPr lang="es-ES" sz="2300" dirty="0">
                <a:latin typeface="Calibri"/>
                <a:ea typeface="Calibri"/>
                <a:cs typeface="Calibri"/>
                <a:sym typeface="Calibri"/>
              </a:rPr>
              <a:t>(por ejemplo, caminar despacio)</a:t>
            </a:r>
          </a:p>
          <a:p>
            <a:pPr marL="0" marR="0" lvl="0" indent="0" algn="l" rtl="0">
              <a:spcBef>
                <a:spcPts val="0"/>
              </a:spcBef>
              <a:spcAft>
                <a:spcPts val="0"/>
              </a:spcAft>
              <a:buNone/>
            </a:pPr>
            <a:endParaRPr sz="2400" dirty="0">
              <a:latin typeface="Calibri"/>
              <a:ea typeface="Calibri"/>
              <a:cs typeface="Calibri"/>
              <a:sym typeface="Calibri"/>
            </a:endParaRPr>
          </a:p>
          <a:p>
            <a:pPr marL="0" marR="0" lvl="0" indent="0" algn="l" rtl="0">
              <a:spcBef>
                <a:spcPts val="0"/>
              </a:spcBef>
              <a:spcAft>
                <a:spcPts val="0"/>
              </a:spcAft>
              <a:buNone/>
            </a:pPr>
            <a:endParaRPr sz="1800" dirty="0">
              <a:latin typeface="Calibri"/>
              <a:ea typeface="Calibri"/>
              <a:cs typeface="Calibri"/>
              <a:sym typeface="Calibri"/>
            </a:endParaRPr>
          </a:p>
          <a:p>
            <a:pPr lvl="0"/>
            <a:r>
              <a:rPr lang="es-ES" sz="2200" dirty="0">
                <a:latin typeface="Calibri"/>
                <a:ea typeface="Calibri"/>
                <a:cs typeface="Calibri"/>
                <a:sym typeface="Calibri"/>
              </a:rPr>
              <a:t>El corazón late más rápido, es un poco difícil hablar (por ejemplo, caminar rápido)</a:t>
            </a:r>
            <a:endParaRPr sz="2200" dirty="0">
              <a:latin typeface="Calibri"/>
              <a:ea typeface="Calibri"/>
              <a:cs typeface="Calibri"/>
              <a:sym typeface="Calibri"/>
            </a:endParaRPr>
          </a:p>
          <a:p>
            <a:pPr marL="0" marR="0" lvl="0" indent="0" algn="l" rtl="0">
              <a:spcBef>
                <a:spcPts val="0"/>
              </a:spcBef>
              <a:spcAft>
                <a:spcPts val="0"/>
              </a:spcAft>
              <a:buNone/>
            </a:pPr>
            <a:endParaRPr sz="1800" dirty="0">
              <a:latin typeface="Calibri"/>
              <a:ea typeface="Calibri"/>
              <a:cs typeface="Calibri"/>
              <a:sym typeface="Calibri"/>
            </a:endParaRPr>
          </a:p>
          <a:p>
            <a:pPr marL="0" marR="0" lvl="0" indent="0" algn="l" rtl="0">
              <a:spcBef>
                <a:spcPts val="0"/>
              </a:spcBef>
              <a:spcAft>
                <a:spcPts val="0"/>
              </a:spcAft>
              <a:buNone/>
            </a:pPr>
            <a:endParaRPr lang="en-US" sz="2400" dirty="0" smtClean="0">
              <a:latin typeface="Calibri"/>
              <a:ea typeface="Calibri"/>
              <a:cs typeface="Calibri"/>
              <a:sym typeface="Calibri"/>
            </a:endParaRPr>
          </a:p>
          <a:p>
            <a:pPr lvl="0"/>
            <a:r>
              <a:rPr lang="es-ES" sz="2200" dirty="0">
                <a:latin typeface="Calibri"/>
                <a:ea typeface="Calibri"/>
                <a:cs typeface="Calibri"/>
                <a:sym typeface="Calibri"/>
              </a:rPr>
              <a:t>El corazón late muy rápido y es difícil hablar </a:t>
            </a:r>
            <a:r>
              <a:rPr lang="es-ES" sz="2200" dirty="0" smtClean="0">
                <a:latin typeface="Calibri"/>
                <a:ea typeface="Calibri"/>
                <a:cs typeface="Calibri"/>
                <a:sym typeface="Calibri"/>
              </a:rPr>
              <a:t>(</a:t>
            </a:r>
            <a:r>
              <a:rPr lang="es-ES" sz="2200" dirty="0">
                <a:latin typeface="Calibri"/>
                <a:ea typeface="Calibri"/>
                <a:cs typeface="Calibri"/>
                <a:sym typeface="Calibri"/>
              </a:rPr>
              <a:t>por ejemplo, correr)</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92"/>
          <p:cNvSpPr txBox="1">
            <a:spLocks noGrp="1"/>
          </p:cNvSpPr>
          <p:nvPr>
            <p:ph type="title"/>
          </p:nvPr>
        </p:nvSpPr>
        <p:spPr>
          <a:xfrm>
            <a:off x="838200" y="365125"/>
            <a:ext cx="5818500" cy="1325700"/>
          </a:xfrm>
          <a:prstGeom prst="rect">
            <a:avLst/>
          </a:prstGeom>
        </p:spPr>
        <p:txBody>
          <a:bodyPr spcFirstLastPara="1" wrap="square" lIns="91425" tIns="45700" rIns="91425" bIns="45700" anchor="ctr" anchorCtr="0">
            <a:noAutofit/>
          </a:bodyPr>
          <a:lstStyle/>
          <a:p>
            <a:pPr lvl="0">
              <a:buClr>
                <a:schemeClr val="dk1"/>
              </a:buClr>
              <a:buSzPts val="1100"/>
            </a:pPr>
            <a:r>
              <a:rPr lang="en-US" dirty="0" err="1"/>
              <a:t>Construyan</a:t>
            </a:r>
            <a:r>
              <a:rPr lang="en-US" dirty="0"/>
              <a:t> </a:t>
            </a:r>
            <a:r>
              <a:rPr lang="en-US" dirty="0" err="1"/>
              <a:t>músculo</a:t>
            </a:r>
            <a:endParaRPr dirty="0"/>
          </a:p>
        </p:txBody>
      </p:sp>
      <p:sp>
        <p:nvSpPr>
          <p:cNvPr id="845" name="Google Shape;845;p92"/>
          <p:cNvSpPr txBox="1">
            <a:spLocks noGrp="1"/>
          </p:cNvSpPr>
          <p:nvPr>
            <p:ph type="body" idx="1"/>
          </p:nvPr>
        </p:nvSpPr>
        <p:spPr>
          <a:xfrm>
            <a:off x="838200" y="1825625"/>
            <a:ext cx="5818500" cy="3701400"/>
          </a:xfrm>
          <a:prstGeom prst="rect">
            <a:avLst/>
          </a:prstGeom>
        </p:spPr>
        <p:txBody>
          <a:bodyPr spcFirstLastPara="1" wrap="square" lIns="91425" tIns="45700" rIns="91425" bIns="45700" anchor="t" anchorCtr="0">
            <a:noAutofit/>
          </a:bodyPr>
          <a:lstStyle/>
          <a:p>
            <a:pPr marL="0" lvl="0" indent="0">
              <a:lnSpc>
                <a:spcPct val="100000"/>
              </a:lnSpc>
              <a:spcBef>
                <a:spcPts val="0"/>
              </a:spcBef>
              <a:buClr>
                <a:schemeClr val="dk1"/>
              </a:buClr>
              <a:buSzPts val="1100"/>
              <a:buNone/>
            </a:pPr>
            <a:r>
              <a:rPr lang="es-ES" dirty="0">
                <a:latin typeface="Gill Sans" panose="020B0604020202020204" charset="0"/>
                <a:ea typeface="Calibri"/>
                <a:cs typeface="Calibri"/>
                <a:sym typeface="Calibri"/>
              </a:rPr>
              <a:t>Incluyan entrenamiento de fuerza como levantar pesas, flexiones, abdominales o yoga para construir o mantener sus músculos fuertes</a:t>
            </a:r>
            <a:r>
              <a:rPr lang="es-ES" dirty="0" smtClean="0">
                <a:latin typeface="Gill Sans" panose="020B0604020202020204" charset="0"/>
                <a:ea typeface="Calibri"/>
                <a:cs typeface="Calibri"/>
                <a:sym typeface="Calibri"/>
              </a:rPr>
              <a:t>.</a:t>
            </a:r>
          </a:p>
          <a:p>
            <a:pPr marL="0" lvl="0" indent="0">
              <a:lnSpc>
                <a:spcPct val="70000"/>
              </a:lnSpc>
              <a:spcBef>
                <a:spcPts val="0"/>
              </a:spcBef>
              <a:buClr>
                <a:schemeClr val="dk1"/>
              </a:buClr>
              <a:buSzPts val="1100"/>
              <a:buNone/>
            </a:pPr>
            <a:endParaRPr lang="es-ES" dirty="0">
              <a:latin typeface="Gill Sans" panose="020B0604020202020204" charset="0"/>
              <a:ea typeface="Calibri"/>
              <a:cs typeface="Calibri"/>
              <a:sym typeface="Calibri"/>
            </a:endParaRPr>
          </a:p>
          <a:p>
            <a:pPr marL="0" lvl="0" indent="0">
              <a:lnSpc>
                <a:spcPct val="100000"/>
              </a:lnSpc>
              <a:spcBef>
                <a:spcPts val="0"/>
              </a:spcBef>
              <a:buClr>
                <a:schemeClr val="dk1"/>
              </a:buClr>
              <a:buSzPts val="1100"/>
              <a:buNone/>
            </a:pPr>
            <a:r>
              <a:rPr lang="es-ES" dirty="0">
                <a:latin typeface="Gill Sans" panose="020B0604020202020204" charset="0"/>
                <a:ea typeface="Calibri"/>
                <a:cs typeface="Calibri"/>
                <a:sym typeface="Calibri"/>
              </a:rPr>
              <a:t>El desarrollo de los músculos mejora la fuerza, el equilibrio y la salud de los huesos. </a:t>
            </a:r>
          </a:p>
        </p:txBody>
      </p:sp>
      <p:sp>
        <p:nvSpPr>
          <p:cNvPr id="846" name="Google Shape;846;p92"/>
          <p:cNvSpPr txBox="1">
            <a:spLocks noGrp="1"/>
          </p:cNvSpPr>
          <p:nvPr>
            <p:ph type="body" idx="4"/>
          </p:nvPr>
        </p:nvSpPr>
        <p:spPr>
          <a:xfrm>
            <a:off x="853440" y="6280150"/>
            <a:ext cx="4881300" cy="435000"/>
          </a:xfrm>
          <a:prstGeom prst="rect">
            <a:avLst/>
          </a:prstGeom>
        </p:spPr>
        <p:txBody>
          <a:bodyPr spcFirstLastPara="1" wrap="square" lIns="91425" tIns="45700" rIns="91425" bIns="45700" anchor="ctr" anchorCtr="0">
            <a:noAutofit/>
          </a:bodyPr>
          <a:lstStyle/>
          <a:p>
            <a:pPr marL="0" lvl="0" indent="0"/>
            <a:r>
              <a:rPr lang="en-US" dirty="0" err="1"/>
              <a:t>Página</a:t>
            </a:r>
            <a:r>
              <a:rPr lang="en-US" dirty="0"/>
              <a:t> 6</a:t>
            </a:r>
            <a:endParaRPr dirty="0"/>
          </a:p>
        </p:txBody>
      </p:sp>
      <p:pic>
        <p:nvPicPr>
          <p:cNvPr id="847" name="Google Shape;847;p92"/>
          <p:cNvPicPr preferRelativeResize="0"/>
          <p:nvPr/>
        </p:nvPicPr>
        <p:blipFill>
          <a:blip r:embed="rId3">
            <a:alphaModFix/>
          </a:blip>
          <a:stretch>
            <a:fillRect/>
          </a:stretch>
        </p:blipFill>
        <p:spPr>
          <a:xfrm>
            <a:off x="7537900" y="527250"/>
            <a:ext cx="3218175" cy="4834826"/>
          </a:xfrm>
          <a:prstGeom prst="rect">
            <a:avLst/>
          </a:prstGeom>
          <a:noFill/>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Google Shape;853;p93"/>
          <p:cNvSpPr txBox="1">
            <a:spLocks noGrp="1"/>
          </p:cNvSpPr>
          <p:nvPr>
            <p:ph type="body" idx="1"/>
          </p:nvPr>
        </p:nvSpPr>
        <p:spPr>
          <a:xfrm>
            <a:off x="853440" y="6280150"/>
            <a:ext cx="4881300" cy="435000"/>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en-US" dirty="0" err="1"/>
              <a:t>Página</a:t>
            </a:r>
            <a:r>
              <a:rPr lang="en-US" dirty="0"/>
              <a:t> 7</a:t>
            </a:r>
            <a:endParaRPr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0197" y="116548"/>
            <a:ext cx="4562283" cy="590757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p94"/>
          <p:cNvSpPr txBox="1">
            <a:spLocks noGrp="1"/>
          </p:cNvSpPr>
          <p:nvPr>
            <p:ph type="title"/>
          </p:nvPr>
        </p:nvSpPr>
        <p:spPr>
          <a:xfrm>
            <a:off x="419100" y="229775"/>
            <a:ext cx="11353800" cy="1325700"/>
          </a:xfrm>
          <a:prstGeom prst="rect">
            <a:avLst/>
          </a:prstGeom>
        </p:spPr>
        <p:txBody>
          <a:bodyPr spcFirstLastPara="1" wrap="square" lIns="91425" tIns="45700" rIns="91425" bIns="45700" anchor="ctr" anchorCtr="0">
            <a:noAutofit/>
          </a:bodyPr>
          <a:lstStyle/>
          <a:p>
            <a:pPr lvl="0"/>
            <a:r>
              <a:rPr lang="en-US" dirty="0" err="1"/>
              <a:t>Actividad</a:t>
            </a:r>
            <a:r>
              <a:rPr lang="en-US" dirty="0"/>
              <a:t> </a:t>
            </a:r>
            <a:r>
              <a:rPr lang="en-US" dirty="0" err="1"/>
              <a:t>física</a:t>
            </a:r>
            <a:r>
              <a:rPr lang="en-US" dirty="0"/>
              <a:t>: </a:t>
            </a:r>
            <a:r>
              <a:rPr lang="en-US" dirty="0" err="1"/>
              <a:t>Todo</a:t>
            </a:r>
            <a:r>
              <a:rPr lang="en-US" dirty="0"/>
              <a:t> </a:t>
            </a:r>
            <a:r>
              <a:rPr lang="en-US" dirty="0" err="1"/>
              <a:t>cuenta</a:t>
            </a:r>
            <a:endParaRPr dirty="0"/>
          </a:p>
        </p:txBody>
      </p:sp>
      <p:sp>
        <p:nvSpPr>
          <p:cNvPr id="862" name="Google Shape;862;p94"/>
          <p:cNvSpPr txBox="1">
            <a:spLocks noGrp="1"/>
          </p:cNvSpPr>
          <p:nvPr>
            <p:ph type="body" idx="4"/>
          </p:nvPr>
        </p:nvSpPr>
        <p:spPr>
          <a:xfrm>
            <a:off x="853440" y="6280150"/>
            <a:ext cx="4881300" cy="435000"/>
          </a:xfrm>
          <a:prstGeom prst="rect">
            <a:avLst/>
          </a:prstGeom>
        </p:spPr>
        <p:txBody>
          <a:bodyPr spcFirstLastPara="1" wrap="square" lIns="91425" tIns="45700" rIns="91425" bIns="45700" anchor="ctr" anchorCtr="0">
            <a:noAutofit/>
          </a:bodyPr>
          <a:lstStyle/>
          <a:p>
            <a:pPr marL="0" lvl="0" indent="0"/>
            <a:r>
              <a:rPr lang="en-US" dirty="0" err="1"/>
              <a:t>Página</a:t>
            </a:r>
            <a:r>
              <a:rPr lang="en-US" dirty="0"/>
              <a:t> 7</a:t>
            </a:r>
            <a:endParaRPr dirty="0"/>
          </a:p>
        </p:txBody>
      </p:sp>
      <p:pic>
        <p:nvPicPr>
          <p:cNvPr id="864" name="Google Shape;864;p94"/>
          <p:cNvPicPr preferRelativeResize="0"/>
          <p:nvPr/>
        </p:nvPicPr>
        <p:blipFill>
          <a:blip r:embed="rId3">
            <a:alphaModFix/>
          </a:blip>
          <a:stretch>
            <a:fillRect/>
          </a:stretch>
        </p:blipFill>
        <p:spPr>
          <a:xfrm>
            <a:off x="7707366" y="1802672"/>
            <a:ext cx="3539754" cy="3756880"/>
          </a:xfrm>
          <a:prstGeom prst="rect">
            <a:avLst/>
          </a:prstGeom>
          <a:noFill/>
          <a:ln>
            <a:noFill/>
          </a:ln>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35728" t="14667" r="3845" b="48800"/>
          <a:stretch/>
        </p:blipFill>
        <p:spPr>
          <a:xfrm>
            <a:off x="853440" y="1432764"/>
            <a:ext cx="5743956" cy="4496696"/>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71"/>
          <p:cNvSpPr txBox="1">
            <a:spLocks noGrp="1"/>
          </p:cNvSpPr>
          <p:nvPr>
            <p:ph type="ctrTitle"/>
          </p:nvPr>
        </p:nvSpPr>
        <p:spPr>
          <a:xfrm>
            <a:off x="853440" y="1666557"/>
            <a:ext cx="10687396" cy="3833698"/>
          </a:xfrm>
          <a:prstGeom prst="rect">
            <a:avLst/>
          </a:prstGeom>
          <a:noFill/>
          <a:ln>
            <a:noFill/>
          </a:ln>
        </p:spPr>
        <p:txBody>
          <a:bodyPr spcFirstLastPara="1" wrap="square" lIns="91425" tIns="45700" rIns="91425" bIns="45700" anchor="b" anchorCtr="0">
            <a:noAutofit/>
          </a:bodyPr>
          <a:lstStyle/>
          <a:p>
            <a:pPr lvl="0" algn="ctr">
              <a:lnSpc>
                <a:spcPct val="108024"/>
              </a:lnSpc>
              <a:buSzPts val="6480"/>
            </a:pPr>
            <a:r>
              <a:rPr lang="es-ES" sz="6480" dirty="0"/>
              <a:t>Auto-reflexión: </a:t>
            </a:r>
            <a:br>
              <a:rPr lang="es-ES" sz="6480" dirty="0"/>
            </a:br>
            <a:r>
              <a:rPr lang="es-ES" sz="6480" dirty="0"/>
              <a:t>¿Qué está haciendo actualmente para mantener su cuerpo sano?</a:t>
            </a:r>
          </a:p>
        </p:txBody>
      </p:sp>
      <p:sp>
        <p:nvSpPr>
          <p:cNvPr id="4" name="Text Placeholder 3"/>
          <p:cNvSpPr>
            <a:spLocks noGrp="1"/>
          </p:cNvSpPr>
          <p:nvPr>
            <p:ph type="body" idx="1"/>
          </p:nvPr>
        </p:nvSpPr>
        <p:spPr/>
        <p:txBody>
          <a:bodyPr/>
          <a:lstStyle/>
          <a:p>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p95"/>
          <p:cNvSpPr txBox="1">
            <a:spLocks noGrp="1"/>
          </p:cNvSpPr>
          <p:nvPr>
            <p:ph type="body" idx="1"/>
          </p:nvPr>
        </p:nvSpPr>
        <p:spPr>
          <a:xfrm>
            <a:off x="853440" y="6280150"/>
            <a:ext cx="4881300" cy="435000"/>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en-US" dirty="0" err="1"/>
              <a:t>Página</a:t>
            </a:r>
            <a:r>
              <a:rPr lang="en-US" dirty="0"/>
              <a:t> 8</a:t>
            </a:r>
            <a:endParaRPr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0480" y="132962"/>
            <a:ext cx="4576163" cy="5920366"/>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96"/>
          <p:cNvSpPr txBox="1">
            <a:spLocks noGrp="1"/>
          </p:cNvSpPr>
          <p:nvPr>
            <p:ph type="title"/>
          </p:nvPr>
        </p:nvSpPr>
        <p:spPr>
          <a:xfrm>
            <a:off x="399900" y="236225"/>
            <a:ext cx="10236016" cy="1325700"/>
          </a:xfrm>
          <a:prstGeom prst="rect">
            <a:avLst/>
          </a:prstGeom>
        </p:spPr>
        <p:txBody>
          <a:bodyPr spcFirstLastPara="1" wrap="square" lIns="91425" tIns="45700" rIns="91425" bIns="45700" anchor="ctr" anchorCtr="0">
            <a:noAutofit/>
          </a:bodyPr>
          <a:lstStyle/>
          <a:p>
            <a:pPr lvl="0"/>
            <a:r>
              <a:rPr lang="en-US" dirty="0" err="1"/>
              <a:t>Establecimiento</a:t>
            </a:r>
            <a:r>
              <a:rPr lang="en-US" dirty="0"/>
              <a:t> de </a:t>
            </a:r>
            <a:r>
              <a:rPr lang="en-US" dirty="0" err="1"/>
              <a:t>objetivos</a:t>
            </a:r>
            <a:r>
              <a:rPr lang="en-US" dirty="0"/>
              <a:t> </a:t>
            </a:r>
            <a:r>
              <a:rPr lang="en-US" dirty="0" smtClean="0"/>
              <a:t>SMART</a:t>
            </a:r>
            <a:endParaRPr dirty="0"/>
          </a:p>
        </p:txBody>
      </p:sp>
      <p:sp>
        <p:nvSpPr>
          <p:cNvPr id="879" name="Google Shape;879;p96"/>
          <p:cNvSpPr txBox="1">
            <a:spLocks noGrp="1"/>
          </p:cNvSpPr>
          <p:nvPr>
            <p:ph type="body" idx="1"/>
          </p:nvPr>
        </p:nvSpPr>
        <p:spPr>
          <a:xfrm>
            <a:off x="853440" y="3300280"/>
            <a:ext cx="3561347" cy="2511545"/>
          </a:xfrm>
          <a:prstGeom prst="rect">
            <a:avLst/>
          </a:prstGeom>
        </p:spPr>
        <p:txBody>
          <a:bodyPr spcFirstLastPara="1" wrap="square" lIns="91425" tIns="45700" rIns="91425" bIns="45700" anchor="t" anchorCtr="0">
            <a:noAutofit/>
          </a:bodyPr>
          <a:lstStyle/>
          <a:p>
            <a:pPr marL="0" lvl="0" indent="0">
              <a:buNone/>
            </a:pPr>
            <a:r>
              <a:rPr lang="en-US" sz="2400" b="1" dirty="0">
                <a:latin typeface="Gill Sans" panose="020B0604020202020204" charset="0"/>
                <a:ea typeface="Calibri"/>
                <a:cs typeface="Calibri"/>
                <a:sym typeface="Calibri"/>
              </a:rPr>
              <a:t>Specific (</a:t>
            </a:r>
            <a:r>
              <a:rPr lang="en-US" sz="2400" b="1" dirty="0" err="1">
                <a:latin typeface="Gill Sans" panose="020B0604020202020204" charset="0"/>
                <a:ea typeface="Calibri"/>
                <a:cs typeface="Calibri"/>
                <a:sym typeface="Calibri"/>
              </a:rPr>
              <a:t>específico</a:t>
            </a:r>
            <a:r>
              <a:rPr lang="en-US" sz="2400" b="1" dirty="0">
                <a:latin typeface="Gill Sans" panose="020B0604020202020204" charset="0"/>
                <a:ea typeface="Calibri"/>
                <a:cs typeface="Calibri"/>
                <a:sym typeface="Calibri"/>
              </a:rPr>
              <a:t>)</a:t>
            </a:r>
          </a:p>
          <a:p>
            <a:pPr marL="0" lvl="0" indent="0">
              <a:buNone/>
            </a:pPr>
            <a:r>
              <a:rPr lang="en-US" sz="2400" b="1" dirty="0" err="1">
                <a:latin typeface="Gill Sans" panose="020B0604020202020204" charset="0"/>
                <a:ea typeface="Calibri"/>
                <a:cs typeface="Calibri"/>
                <a:sym typeface="Calibri"/>
              </a:rPr>
              <a:t>Mensurable</a:t>
            </a:r>
            <a:r>
              <a:rPr lang="en-US" sz="2400" b="1" dirty="0">
                <a:latin typeface="Gill Sans" panose="020B0604020202020204" charset="0"/>
                <a:ea typeface="Calibri"/>
                <a:cs typeface="Calibri"/>
                <a:sym typeface="Calibri"/>
              </a:rPr>
              <a:t> (</a:t>
            </a:r>
            <a:r>
              <a:rPr lang="en-US" sz="2400" b="1" dirty="0" err="1">
                <a:latin typeface="Gill Sans" panose="020B0604020202020204" charset="0"/>
                <a:ea typeface="Calibri"/>
                <a:cs typeface="Calibri"/>
                <a:sym typeface="Calibri"/>
              </a:rPr>
              <a:t>medible</a:t>
            </a:r>
            <a:r>
              <a:rPr lang="en-US" sz="2400" b="1" dirty="0">
                <a:latin typeface="Gill Sans" panose="020B0604020202020204" charset="0"/>
                <a:ea typeface="Calibri"/>
                <a:cs typeface="Calibri"/>
                <a:sym typeface="Calibri"/>
              </a:rPr>
              <a:t>)</a:t>
            </a:r>
          </a:p>
          <a:p>
            <a:pPr marL="0" lvl="0" indent="0">
              <a:buNone/>
            </a:pPr>
            <a:r>
              <a:rPr lang="en-US" sz="2400" b="1" dirty="0">
                <a:latin typeface="Gill Sans" panose="020B0604020202020204" charset="0"/>
                <a:ea typeface="Calibri"/>
                <a:cs typeface="Calibri"/>
                <a:sym typeface="Calibri"/>
              </a:rPr>
              <a:t>Achievable (</a:t>
            </a:r>
            <a:r>
              <a:rPr lang="en-US" sz="2400" b="1" dirty="0" err="1">
                <a:latin typeface="Gill Sans" panose="020B0604020202020204" charset="0"/>
                <a:ea typeface="Calibri"/>
                <a:cs typeface="Calibri"/>
                <a:sym typeface="Calibri"/>
              </a:rPr>
              <a:t>alcanzable</a:t>
            </a:r>
            <a:r>
              <a:rPr lang="en-US" sz="2400" b="1" dirty="0">
                <a:latin typeface="Gill Sans" panose="020B0604020202020204" charset="0"/>
                <a:ea typeface="Calibri"/>
                <a:cs typeface="Calibri"/>
                <a:sym typeface="Calibri"/>
              </a:rPr>
              <a:t>)</a:t>
            </a:r>
          </a:p>
          <a:p>
            <a:pPr marL="0" lvl="0" indent="0">
              <a:buNone/>
            </a:pPr>
            <a:r>
              <a:rPr lang="en-US" sz="2400" b="1" dirty="0">
                <a:latin typeface="Gill Sans" panose="020B0604020202020204" charset="0"/>
                <a:ea typeface="Calibri"/>
                <a:cs typeface="Calibri"/>
                <a:sym typeface="Calibri"/>
              </a:rPr>
              <a:t>Relevant (</a:t>
            </a:r>
            <a:r>
              <a:rPr lang="en-US" sz="2400" b="1" dirty="0" err="1">
                <a:latin typeface="Gill Sans" panose="020B0604020202020204" charset="0"/>
                <a:ea typeface="Calibri"/>
                <a:cs typeface="Calibri"/>
                <a:sym typeface="Calibri"/>
              </a:rPr>
              <a:t>relevante</a:t>
            </a:r>
            <a:r>
              <a:rPr lang="en-US" sz="2400" b="1" dirty="0">
                <a:latin typeface="Gill Sans" panose="020B0604020202020204" charset="0"/>
                <a:ea typeface="Calibri"/>
                <a:cs typeface="Calibri"/>
                <a:sym typeface="Calibri"/>
              </a:rPr>
              <a:t>)</a:t>
            </a:r>
          </a:p>
          <a:p>
            <a:pPr marL="0" lvl="0" indent="0">
              <a:buNone/>
            </a:pPr>
            <a:r>
              <a:rPr lang="en-US" sz="2400" b="1" dirty="0">
                <a:latin typeface="Gill Sans" panose="020B0604020202020204" charset="0"/>
                <a:ea typeface="Calibri"/>
                <a:cs typeface="Calibri"/>
                <a:sym typeface="Calibri"/>
              </a:rPr>
              <a:t>Time-based (temporal)</a:t>
            </a:r>
          </a:p>
        </p:txBody>
      </p:sp>
      <p:sp>
        <p:nvSpPr>
          <p:cNvPr id="880" name="Google Shape;880;p96"/>
          <p:cNvSpPr txBox="1">
            <a:spLocks noGrp="1"/>
          </p:cNvSpPr>
          <p:nvPr>
            <p:ph type="body" idx="4"/>
          </p:nvPr>
        </p:nvSpPr>
        <p:spPr>
          <a:xfrm>
            <a:off x="853440" y="6280150"/>
            <a:ext cx="4881300" cy="435000"/>
          </a:xfrm>
          <a:prstGeom prst="rect">
            <a:avLst/>
          </a:prstGeom>
        </p:spPr>
        <p:txBody>
          <a:bodyPr spcFirstLastPara="1" wrap="square" lIns="91425" tIns="45700" rIns="91425" bIns="45700" anchor="ctr" anchorCtr="0">
            <a:noAutofit/>
          </a:bodyPr>
          <a:lstStyle/>
          <a:p>
            <a:pPr marL="0" lvl="0" indent="0" algn="l" rtl="0">
              <a:spcBef>
                <a:spcPts val="1000"/>
              </a:spcBef>
              <a:spcAft>
                <a:spcPts val="0"/>
              </a:spcAft>
              <a:buNone/>
            </a:pPr>
            <a:endParaRPr/>
          </a:p>
        </p:txBody>
      </p:sp>
      <p:pic>
        <p:nvPicPr>
          <p:cNvPr id="881" name="Google Shape;881;p96"/>
          <p:cNvPicPr preferRelativeResize="0"/>
          <p:nvPr/>
        </p:nvPicPr>
        <p:blipFill>
          <a:blip r:embed="rId3">
            <a:alphaModFix/>
          </a:blip>
          <a:stretch>
            <a:fillRect/>
          </a:stretch>
        </p:blipFill>
        <p:spPr>
          <a:xfrm>
            <a:off x="5240700" y="1561925"/>
            <a:ext cx="5874307" cy="3781575"/>
          </a:xfrm>
          <a:prstGeom prst="rect">
            <a:avLst/>
          </a:prstGeom>
          <a:noFill/>
          <a:ln>
            <a:noFill/>
          </a:ln>
        </p:spPr>
      </p:pic>
      <p:sp>
        <p:nvSpPr>
          <p:cNvPr id="2" name="TextBox 1"/>
          <p:cNvSpPr txBox="1"/>
          <p:nvPr/>
        </p:nvSpPr>
        <p:spPr>
          <a:xfrm>
            <a:off x="399900" y="1592432"/>
            <a:ext cx="4476900" cy="1620893"/>
          </a:xfrm>
          <a:prstGeom prst="rect">
            <a:avLst/>
          </a:prstGeom>
          <a:noFill/>
        </p:spPr>
        <p:txBody>
          <a:bodyPr wrap="square" rtlCol="0">
            <a:spAutoFit/>
          </a:bodyPr>
          <a:lstStyle/>
          <a:p>
            <a:pPr>
              <a:lnSpc>
                <a:spcPct val="90000"/>
              </a:lnSpc>
              <a:spcBef>
                <a:spcPts val="1000"/>
              </a:spcBef>
              <a:buClr>
                <a:srgbClr val="42464B"/>
              </a:buClr>
              <a:buSzPts val="2800"/>
            </a:pPr>
            <a:r>
              <a:rPr lang="es-ES" sz="2200" dirty="0">
                <a:solidFill>
                  <a:srgbClr val="42464B"/>
                </a:solidFill>
                <a:latin typeface="Gill Sans" panose="020B0604020202020204" charset="0"/>
                <a:ea typeface="Calibri"/>
                <a:cs typeface="Calibri"/>
                <a:sym typeface="Gill Sans"/>
              </a:rPr>
              <a:t>SMART es un acrónimo en inglés que hace referencia a cada una de las características que debe tener una buena meta. Así, un objetivo SMART (que significa INTELIGENTE) es:</a:t>
            </a:r>
            <a:endParaRPr lang="en-US" sz="2200" dirty="0">
              <a:solidFill>
                <a:srgbClr val="42464B"/>
              </a:solidFill>
              <a:latin typeface="Gill Sans" panose="020B0604020202020204" charset="0"/>
              <a:ea typeface="Calibri"/>
              <a:cs typeface="Calibri"/>
              <a:sym typeface="Gill Sans"/>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p97"/>
          <p:cNvSpPr txBox="1">
            <a:spLocks noGrp="1"/>
          </p:cNvSpPr>
          <p:nvPr>
            <p:ph type="title"/>
          </p:nvPr>
        </p:nvSpPr>
        <p:spPr>
          <a:xfrm>
            <a:off x="853440" y="448401"/>
            <a:ext cx="11049000" cy="1325700"/>
          </a:xfrm>
          <a:prstGeom prst="rect">
            <a:avLst/>
          </a:prstGeom>
        </p:spPr>
        <p:txBody>
          <a:bodyPr spcFirstLastPara="1" wrap="square" lIns="91425" tIns="45700" rIns="91425" bIns="45700" anchor="ctr" anchorCtr="0">
            <a:noAutofit/>
          </a:bodyPr>
          <a:lstStyle/>
          <a:p>
            <a:pPr lvl="0"/>
            <a:r>
              <a:rPr lang="es-ES" dirty="0"/>
              <a:t>Pequeños pasos para un yo más saludable</a:t>
            </a:r>
            <a:endParaRPr dirty="0"/>
          </a:p>
        </p:txBody>
      </p:sp>
      <p:sp>
        <p:nvSpPr>
          <p:cNvPr id="888" name="Google Shape;888;p97"/>
          <p:cNvSpPr txBox="1">
            <a:spLocks noGrp="1"/>
          </p:cNvSpPr>
          <p:nvPr>
            <p:ph type="body" idx="4"/>
          </p:nvPr>
        </p:nvSpPr>
        <p:spPr>
          <a:xfrm>
            <a:off x="853440" y="6280150"/>
            <a:ext cx="4881300" cy="435000"/>
          </a:xfrm>
          <a:prstGeom prst="rect">
            <a:avLst/>
          </a:prstGeom>
        </p:spPr>
        <p:txBody>
          <a:bodyPr spcFirstLastPara="1" wrap="square" lIns="91425" tIns="45700" rIns="91425" bIns="45700" anchor="ctr" anchorCtr="0">
            <a:noAutofit/>
          </a:bodyPr>
          <a:lstStyle/>
          <a:p>
            <a:pPr marL="0" lvl="0" indent="0" algn="l" rtl="0">
              <a:spcBef>
                <a:spcPts val="1000"/>
              </a:spcBef>
              <a:spcAft>
                <a:spcPts val="0"/>
              </a:spcAft>
              <a:buNone/>
            </a:pPr>
            <a:endParaRPr/>
          </a:p>
        </p:txBody>
      </p:sp>
      <p:sp>
        <p:nvSpPr>
          <p:cNvPr id="889" name="Google Shape;889;p97"/>
          <p:cNvSpPr/>
          <p:nvPr/>
        </p:nvSpPr>
        <p:spPr>
          <a:xfrm>
            <a:off x="2362200" y="1981200"/>
            <a:ext cx="7620000" cy="3048000"/>
          </a:xfrm>
          <a:prstGeom prst="rect">
            <a:avLst/>
          </a:prstGeom>
          <a:solidFill>
            <a:schemeClr val="lt1"/>
          </a:solidFill>
          <a:ln w="12700" cap="flat" cmpd="sng">
            <a:solidFill>
              <a:srgbClr val="7F7F7F"/>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90" name="Google Shape;890;p97"/>
          <p:cNvSpPr/>
          <p:nvPr/>
        </p:nvSpPr>
        <p:spPr>
          <a:xfrm rot="5400000">
            <a:off x="1480050" y="2025150"/>
            <a:ext cx="1230900" cy="1143000"/>
          </a:xfrm>
          <a:prstGeom prst="triangle">
            <a:avLst>
              <a:gd name="adj" fmla="val 50000"/>
            </a:avLst>
          </a:prstGeom>
          <a:solidFill>
            <a:srgbClr val="6D9EE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91" name="Google Shape;891;p97"/>
          <p:cNvSpPr txBox="1">
            <a:spLocks noGrp="1"/>
          </p:cNvSpPr>
          <p:nvPr>
            <p:ph type="body" idx="1"/>
          </p:nvPr>
        </p:nvSpPr>
        <p:spPr>
          <a:xfrm>
            <a:off x="2667000" y="1774101"/>
            <a:ext cx="7010400" cy="3810000"/>
          </a:xfrm>
          <a:prstGeom prst="rect">
            <a:avLst/>
          </a:prstGeom>
          <a:noFill/>
          <a:ln>
            <a:noFill/>
          </a:ln>
        </p:spPr>
        <p:txBody>
          <a:bodyPr spcFirstLastPara="1" wrap="square" lIns="91425" tIns="45700" rIns="91425" bIns="45700" anchor="ctr" anchorCtr="0">
            <a:noAutofit/>
          </a:bodyPr>
          <a:lstStyle/>
          <a:p>
            <a:pPr marL="0" lvl="0" indent="0" algn="ctr">
              <a:spcBef>
                <a:spcPts val="0"/>
              </a:spcBef>
              <a:buClr>
                <a:schemeClr val="dk1"/>
              </a:buClr>
              <a:buNone/>
            </a:pPr>
            <a:r>
              <a:rPr lang="es-ES" i="1" dirty="0" smtClean="0">
                <a:latin typeface="Palatino Linotype"/>
                <a:ea typeface="Palatino Linotype"/>
                <a:cs typeface="Palatino Linotype"/>
                <a:sym typeface="Palatino Linotype"/>
              </a:rPr>
              <a:t>El </a:t>
            </a:r>
            <a:r>
              <a:rPr lang="es-ES" i="1" dirty="0">
                <a:latin typeface="Palatino Linotype"/>
                <a:ea typeface="Palatino Linotype"/>
                <a:cs typeface="Palatino Linotype"/>
                <a:sym typeface="Palatino Linotype"/>
              </a:rPr>
              <a:t>yo no es algo hecho, </a:t>
            </a:r>
          </a:p>
          <a:p>
            <a:pPr marL="0" lvl="0" indent="0" algn="ctr">
              <a:spcBef>
                <a:spcPts val="0"/>
              </a:spcBef>
              <a:buClr>
                <a:schemeClr val="dk1"/>
              </a:buClr>
              <a:buNone/>
            </a:pPr>
            <a:r>
              <a:rPr lang="es-ES" i="1" dirty="0">
                <a:latin typeface="Palatino Linotype"/>
                <a:ea typeface="Palatino Linotype"/>
                <a:cs typeface="Palatino Linotype"/>
                <a:sym typeface="Palatino Linotype"/>
              </a:rPr>
              <a:t>es algo en formación continua a través de lo que elegimos </a:t>
            </a:r>
            <a:r>
              <a:rPr lang="es-ES" i="1" dirty="0" smtClean="0">
                <a:latin typeface="Palatino Linotype"/>
                <a:ea typeface="Palatino Linotype"/>
                <a:cs typeface="Palatino Linotype"/>
                <a:sym typeface="Palatino Linotype"/>
              </a:rPr>
              <a:t>hacer.</a:t>
            </a:r>
          </a:p>
          <a:p>
            <a:pPr marL="0" lvl="0" indent="0" algn="ctr">
              <a:spcBef>
                <a:spcPts val="0"/>
              </a:spcBef>
              <a:buClr>
                <a:schemeClr val="dk1"/>
              </a:buClr>
              <a:buNone/>
            </a:pPr>
            <a:r>
              <a:rPr lang="es-ES" i="1" dirty="0" smtClean="0">
                <a:latin typeface="Palatino Linotype"/>
                <a:ea typeface="Palatino Linotype"/>
                <a:cs typeface="Palatino Linotype"/>
                <a:sym typeface="Palatino Linotype"/>
              </a:rPr>
              <a:t> </a:t>
            </a:r>
          </a:p>
          <a:p>
            <a:pPr marL="0" lvl="0" indent="0" algn="ctr">
              <a:spcBef>
                <a:spcPts val="0"/>
              </a:spcBef>
              <a:buClr>
                <a:schemeClr val="dk1"/>
              </a:buClr>
              <a:buNone/>
            </a:pPr>
            <a:r>
              <a:rPr lang="en-US" i="1" dirty="0" smtClean="0">
                <a:latin typeface="Palatino Linotype"/>
                <a:ea typeface="Palatino Linotype"/>
                <a:cs typeface="Palatino Linotype"/>
                <a:sym typeface="Palatino Linotype"/>
              </a:rPr>
              <a:t>—</a:t>
            </a:r>
            <a:r>
              <a:rPr lang="es-ES" i="1" dirty="0" smtClean="0">
                <a:latin typeface="Palatino Linotype"/>
                <a:ea typeface="Palatino Linotype"/>
                <a:cs typeface="Palatino Linotype"/>
                <a:sym typeface="Palatino Linotype"/>
              </a:rPr>
              <a:t>John </a:t>
            </a:r>
            <a:r>
              <a:rPr lang="es-ES" i="1" dirty="0">
                <a:latin typeface="Palatino Linotype"/>
                <a:ea typeface="Palatino Linotype"/>
                <a:cs typeface="Palatino Linotype"/>
                <a:sym typeface="Palatino Linotype"/>
              </a:rPr>
              <a:t>Dewey</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98"/>
          <p:cNvSpPr txBox="1">
            <a:spLocks noGrp="1"/>
          </p:cNvSpPr>
          <p:nvPr>
            <p:ph type="title"/>
          </p:nvPr>
        </p:nvSpPr>
        <p:spPr>
          <a:xfrm>
            <a:off x="853440" y="311029"/>
            <a:ext cx="9958939" cy="1325700"/>
          </a:xfrm>
          <a:prstGeom prst="rect">
            <a:avLst/>
          </a:prstGeom>
        </p:spPr>
        <p:txBody>
          <a:bodyPr spcFirstLastPara="1" wrap="square" lIns="91425" tIns="45700" rIns="91425" bIns="45700" anchor="ctr" anchorCtr="0">
            <a:noAutofit/>
          </a:bodyPr>
          <a:lstStyle/>
          <a:p>
            <a:pPr lvl="0"/>
            <a:r>
              <a:rPr lang="es-ES" dirty="0"/>
              <a:t>Herramientas y recursos </a:t>
            </a:r>
            <a:r>
              <a:rPr lang="es-ES" dirty="0" smtClean="0"/>
              <a:t>adicionales</a:t>
            </a:r>
            <a:endParaRPr lang="es-ES" dirty="0"/>
          </a:p>
        </p:txBody>
      </p:sp>
      <p:sp>
        <p:nvSpPr>
          <p:cNvPr id="898" name="Google Shape;898;p98"/>
          <p:cNvSpPr txBox="1">
            <a:spLocks noGrp="1"/>
          </p:cNvSpPr>
          <p:nvPr>
            <p:ph type="body" idx="4"/>
          </p:nvPr>
        </p:nvSpPr>
        <p:spPr>
          <a:xfrm>
            <a:off x="853440" y="6280150"/>
            <a:ext cx="4881300" cy="435000"/>
          </a:xfrm>
          <a:prstGeom prst="rect">
            <a:avLst/>
          </a:prstGeom>
        </p:spPr>
        <p:txBody>
          <a:bodyPr spcFirstLastPara="1" wrap="square" lIns="91425" tIns="45700" rIns="91425" bIns="45700" anchor="ctr" anchorCtr="0">
            <a:noAutofit/>
          </a:bodyPr>
          <a:lstStyle/>
          <a:p>
            <a:pPr marL="0" lvl="0" indent="0" algn="l" rtl="0">
              <a:spcBef>
                <a:spcPts val="1000"/>
              </a:spcBef>
              <a:spcAft>
                <a:spcPts val="0"/>
              </a:spcAft>
              <a:buNone/>
            </a:pPr>
            <a:endParaRPr/>
          </a:p>
        </p:txBody>
      </p:sp>
      <p:sp>
        <p:nvSpPr>
          <p:cNvPr id="900" name="Google Shape;900;p98"/>
          <p:cNvSpPr txBox="1">
            <a:spLocks noGrp="1"/>
          </p:cNvSpPr>
          <p:nvPr>
            <p:ph type="title"/>
          </p:nvPr>
        </p:nvSpPr>
        <p:spPr>
          <a:xfrm>
            <a:off x="853440" y="1397485"/>
            <a:ext cx="4154987" cy="1325700"/>
          </a:xfrm>
          <a:prstGeom prst="rect">
            <a:avLst/>
          </a:prstGeom>
        </p:spPr>
        <p:txBody>
          <a:bodyPr spcFirstLastPara="1" wrap="square" lIns="91425" tIns="45700" rIns="91425" bIns="45700" anchor="ctr" anchorCtr="0">
            <a:noAutofit/>
          </a:bodyPr>
          <a:lstStyle/>
          <a:p>
            <a:r>
              <a:rPr lang="en-US" sz="3200" dirty="0" smtClean="0">
                <a:solidFill>
                  <a:srgbClr val="00B0F0"/>
                </a:solidFill>
              </a:rPr>
              <a:t>HealthyEating.org</a:t>
            </a:r>
            <a:br>
              <a:rPr lang="en-US" sz="3200" dirty="0" smtClean="0">
                <a:solidFill>
                  <a:srgbClr val="00B0F0"/>
                </a:solidFill>
              </a:rPr>
            </a:br>
            <a:r>
              <a:rPr lang="en-US" sz="3200" dirty="0" err="1"/>
              <a:t>Hojas</a:t>
            </a:r>
            <a:r>
              <a:rPr lang="en-US" sz="3200" dirty="0"/>
              <a:t> de </a:t>
            </a:r>
            <a:r>
              <a:rPr lang="en-US" sz="3200" dirty="0" err="1" smtClean="0"/>
              <a:t>Consejos</a:t>
            </a:r>
            <a:endParaRPr sz="3200" dirty="0">
              <a:solidFill>
                <a:srgbClr val="00B0F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339" y="1686530"/>
            <a:ext cx="3206558" cy="415586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440" y="2942060"/>
            <a:ext cx="3855731" cy="2970510"/>
          </a:xfrm>
          <a:prstGeom prst="rect">
            <a:avLst/>
          </a:prstGeom>
        </p:spPr>
      </p:pic>
      <p:pic>
        <p:nvPicPr>
          <p:cNvPr id="5" name="Picture 4"/>
          <p:cNvPicPr>
            <a:picLocks noChangeAspect="1"/>
          </p:cNvPicPr>
          <p:nvPr/>
        </p:nvPicPr>
        <p:blipFill>
          <a:blip r:embed="rId5"/>
          <a:stretch>
            <a:fillRect/>
          </a:stretch>
        </p:blipFill>
        <p:spPr>
          <a:xfrm>
            <a:off x="4983527" y="1686530"/>
            <a:ext cx="3320297" cy="4155869"/>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p99"/>
          <p:cNvSpPr txBox="1">
            <a:spLocks noGrp="1"/>
          </p:cNvSpPr>
          <p:nvPr>
            <p:ph type="ctrTitle"/>
          </p:nvPr>
        </p:nvSpPr>
        <p:spPr>
          <a:xfrm>
            <a:off x="853439" y="1666557"/>
            <a:ext cx="6349465" cy="3134043"/>
          </a:xfrm>
          <a:prstGeom prst="rect">
            <a:avLst/>
          </a:prstGeom>
        </p:spPr>
        <p:txBody>
          <a:bodyPr spcFirstLastPara="1" wrap="square" lIns="91425" tIns="45700" rIns="91425" bIns="45700" anchor="b" anchorCtr="0">
            <a:noAutofit/>
          </a:bodyPr>
          <a:lstStyle/>
          <a:p>
            <a:pPr lvl="0"/>
            <a:r>
              <a:rPr lang="en-US" sz="8500" dirty="0"/>
              <a:t>¿</a:t>
            </a:r>
            <a:r>
              <a:rPr lang="en-US" sz="8500" dirty="0" err="1"/>
              <a:t>Preguntas</a:t>
            </a:r>
            <a:r>
              <a:rPr lang="en-US" sz="8500" dirty="0"/>
              <a:t>?</a:t>
            </a:r>
            <a:endParaRPr sz="8500" dirty="0"/>
          </a:p>
        </p:txBody>
      </p:sp>
      <p:sp>
        <p:nvSpPr>
          <p:cNvPr id="2" name="Text Placeholder 1"/>
          <p:cNvSpPr>
            <a:spLocks noGrp="1"/>
          </p:cNvSpPr>
          <p:nvPr>
            <p:ph type="body" idx="1"/>
          </p:nvPr>
        </p:nvSpPr>
        <p:spPr/>
        <p:txBody>
          <a:bodyPr/>
          <a:lstStyle/>
          <a:p>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72"/>
          <p:cNvSpPr txBox="1">
            <a:spLocks noGrp="1"/>
          </p:cNvSpPr>
          <p:nvPr>
            <p:ph type="ctrTitle"/>
          </p:nvPr>
        </p:nvSpPr>
        <p:spPr>
          <a:xfrm>
            <a:off x="853440" y="2189072"/>
            <a:ext cx="10285615" cy="3071698"/>
          </a:xfrm>
          <a:prstGeom prst="rect">
            <a:avLst/>
          </a:prstGeom>
          <a:noFill/>
          <a:ln>
            <a:noFill/>
          </a:ln>
        </p:spPr>
        <p:txBody>
          <a:bodyPr spcFirstLastPara="1" wrap="square" lIns="91425" tIns="45700" rIns="91425" bIns="45700" anchor="b" anchorCtr="0">
            <a:noAutofit/>
          </a:bodyPr>
          <a:lstStyle/>
          <a:p>
            <a:pPr lvl="0" algn="ctr"/>
            <a:r>
              <a:rPr lang="es-ES" dirty="0"/>
              <a:t>Conversación:</a:t>
            </a:r>
            <a:br>
              <a:rPr lang="es-ES" dirty="0"/>
            </a:br>
            <a:r>
              <a:rPr lang="es-ES" dirty="0"/>
              <a:t>¿Qué significa para usted comer de forma saludable?</a:t>
            </a:r>
          </a:p>
        </p:txBody>
      </p:sp>
      <p:sp>
        <p:nvSpPr>
          <p:cNvPr id="3" name="Text Placeholder 2"/>
          <p:cNvSpPr>
            <a:spLocks noGrp="1"/>
          </p:cNvSpPr>
          <p:nvPr>
            <p:ph type="body" idx="1"/>
          </p:nvPr>
        </p:nvSpPr>
        <p:spPr/>
        <p:txBody>
          <a:bodyPr/>
          <a:lstStyle/>
          <a:p>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3" name="Google Shape;703;p78"/>
          <p:cNvSpPr txBox="1">
            <a:spLocks noGrp="1"/>
          </p:cNvSpPr>
          <p:nvPr>
            <p:ph type="title"/>
          </p:nvPr>
        </p:nvSpPr>
        <p:spPr>
          <a:xfrm>
            <a:off x="302255" y="312927"/>
            <a:ext cx="7303012" cy="1325700"/>
          </a:xfrm>
          <a:prstGeom prst="rect">
            <a:avLst/>
          </a:prstGeom>
          <a:noFill/>
          <a:ln>
            <a:noFill/>
          </a:ln>
        </p:spPr>
        <p:txBody>
          <a:bodyPr spcFirstLastPara="1" wrap="square" lIns="91425" tIns="45700" rIns="91425" bIns="45700" anchor="ctr" anchorCtr="0">
            <a:noAutofit/>
          </a:bodyPr>
          <a:lstStyle/>
          <a:p>
            <a:pPr lvl="0"/>
            <a:r>
              <a:rPr lang="en-US" sz="4300" dirty="0" err="1"/>
              <a:t>Practicando</a:t>
            </a:r>
            <a:r>
              <a:rPr lang="en-US" sz="4300" dirty="0"/>
              <a:t> el </a:t>
            </a:r>
            <a:r>
              <a:rPr lang="en-US" sz="4300" dirty="0" err="1"/>
              <a:t>autocuidado</a:t>
            </a:r>
            <a:endParaRPr sz="4300" dirty="0"/>
          </a:p>
        </p:txBody>
      </p:sp>
      <p:sp>
        <p:nvSpPr>
          <p:cNvPr id="704" name="Google Shape;704;p78"/>
          <p:cNvSpPr txBox="1">
            <a:spLocks noGrp="1"/>
          </p:cNvSpPr>
          <p:nvPr>
            <p:ph type="body" idx="2"/>
          </p:nvPr>
        </p:nvSpPr>
        <p:spPr>
          <a:xfrm>
            <a:off x="493375" y="1638627"/>
            <a:ext cx="6920772" cy="3812250"/>
          </a:xfrm>
          <a:prstGeom prst="rect">
            <a:avLst/>
          </a:prstGeom>
          <a:noFill/>
          <a:ln>
            <a:noFill/>
          </a:ln>
        </p:spPr>
        <p:txBody>
          <a:bodyPr spcFirstLastPara="1" wrap="square" lIns="91425" tIns="45700" rIns="91425" bIns="45700" anchor="t" anchorCtr="0">
            <a:noAutofit/>
          </a:bodyPr>
          <a:lstStyle/>
          <a:p>
            <a:pPr marL="0" lvl="0" indent="0">
              <a:spcBef>
                <a:spcPts val="0"/>
              </a:spcBef>
              <a:buNone/>
            </a:pPr>
            <a:r>
              <a:rPr lang="es-ES" dirty="0"/>
              <a:t>El autocuidado significa esforzarse por atender la salud física y mental propia</a:t>
            </a:r>
            <a:r>
              <a:rPr lang="es-ES" dirty="0" smtClean="0"/>
              <a:t>.</a:t>
            </a:r>
          </a:p>
          <a:p>
            <a:pPr marL="0" lvl="0" indent="0">
              <a:spcBef>
                <a:spcPts val="0"/>
              </a:spcBef>
              <a:buNone/>
            </a:pPr>
            <a:endParaRPr lang="en-US" dirty="0" smtClean="0">
              <a:latin typeface="Gill Sans" panose="020B0604020202020204" charset="0"/>
            </a:endParaRPr>
          </a:p>
          <a:p>
            <a:pPr marL="50800" indent="0">
              <a:buNone/>
            </a:pPr>
            <a:r>
              <a:rPr lang="es-ES" dirty="0">
                <a:latin typeface="Gill Sans" panose="020B0604020202020204" charset="0"/>
              </a:rPr>
              <a:t>"Las investigaciones señalan que el sueño, el ejercicio, la nutrición, la concentración y un ambiente propicio pueden reducir las hormonas del estrés y mejorar la capacidad del cerebro para recuperarse".</a:t>
            </a:r>
          </a:p>
          <a:p>
            <a:pPr marL="50800" indent="0">
              <a:buNone/>
            </a:pPr>
            <a:r>
              <a:rPr lang="es-ES" dirty="0" smtClean="0">
                <a:latin typeface="Gill Sans" panose="020B0604020202020204" charset="0"/>
              </a:rPr>
              <a:t>-Dra</a:t>
            </a:r>
            <a:r>
              <a:rPr lang="es-ES" dirty="0">
                <a:latin typeface="Gill Sans" panose="020B0604020202020204" charset="0"/>
              </a:rPr>
              <a:t>. </a:t>
            </a:r>
            <a:r>
              <a:rPr lang="es-ES" dirty="0" err="1">
                <a:latin typeface="Gill Sans" panose="020B0604020202020204" charset="0"/>
              </a:rPr>
              <a:t>Nadine</a:t>
            </a:r>
            <a:r>
              <a:rPr lang="es-ES" dirty="0">
                <a:latin typeface="Gill Sans" panose="020B0604020202020204" charset="0"/>
              </a:rPr>
              <a:t> </a:t>
            </a:r>
            <a:r>
              <a:rPr lang="es-ES" dirty="0" err="1">
                <a:latin typeface="Gill Sans" panose="020B0604020202020204" charset="0"/>
              </a:rPr>
              <a:t>Burke</a:t>
            </a:r>
            <a:r>
              <a:rPr lang="es-ES" dirty="0">
                <a:latin typeface="Gill Sans" panose="020B0604020202020204" charset="0"/>
              </a:rPr>
              <a:t>, </a:t>
            </a:r>
            <a:r>
              <a:rPr lang="es-ES" i="1" dirty="0">
                <a:latin typeface="Gill Sans" panose="020B0604020202020204" charset="0"/>
              </a:rPr>
              <a:t>Cirujana General de California</a:t>
            </a:r>
          </a:p>
          <a:p>
            <a:pPr marL="0" lvl="0" indent="0" algn="l" rtl="0">
              <a:lnSpc>
                <a:spcPct val="90000"/>
              </a:lnSpc>
              <a:spcBef>
                <a:spcPts val="0"/>
              </a:spcBef>
              <a:spcAft>
                <a:spcPts val="0"/>
              </a:spcAft>
              <a:buClr>
                <a:srgbClr val="42464B"/>
              </a:buClr>
              <a:buSzPts val="2800"/>
              <a:buNone/>
            </a:pPr>
            <a:endParaRPr dirty="0">
              <a:solidFill>
                <a:schemeClr val="bg2"/>
              </a:solidFill>
            </a:endParaRPr>
          </a:p>
        </p:txBody>
      </p:sp>
      <p:pic>
        <p:nvPicPr>
          <p:cNvPr id="5" name="Picture 4"/>
          <p:cNvPicPr>
            <a:picLocks noChangeAspect="1"/>
          </p:cNvPicPr>
          <p:nvPr/>
        </p:nvPicPr>
        <p:blipFill>
          <a:blip r:embed="rId3"/>
          <a:stretch>
            <a:fillRect/>
          </a:stretch>
        </p:blipFill>
        <p:spPr>
          <a:xfrm>
            <a:off x="7613507" y="12192"/>
            <a:ext cx="4578493" cy="6108721"/>
          </a:xfrm>
          <a:prstGeom prst="rect">
            <a:avLst/>
          </a:prstGeom>
        </p:spPr>
      </p:pic>
      <p:sp>
        <p:nvSpPr>
          <p:cNvPr id="6" name="Text Placeholder 5"/>
          <p:cNvSpPr>
            <a:spLocks noGrp="1"/>
          </p:cNvSpPr>
          <p:nvPr>
            <p:ph type="body" idx="5"/>
          </p:nvPr>
        </p:nvSpPr>
        <p:spPr/>
        <p:txBody>
          <a:bodyPr/>
          <a:lstStyle/>
          <a:p>
            <a:endParaRPr lang="en-US"/>
          </a:p>
        </p:txBody>
      </p:sp>
    </p:spTree>
    <p:extLst>
      <p:ext uri="{BB962C8B-B14F-4D97-AF65-F5344CB8AC3E}">
        <p14:creationId xmlns:p14="http://schemas.microsoft.com/office/powerpoint/2010/main" val="30805754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3" name="Google Shape;703;p78"/>
          <p:cNvSpPr txBox="1">
            <a:spLocks noGrp="1"/>
          </p:cNvSpPr>
          <p:nvPr>
            <p:ph type="title"/>
          </p:nvPr>
        </p:nvSpPr>
        <p:spPr>
          <a:xfrm>
            <a:off x="145506" y="374555"/>
            <a:ext cx="7468001" cy="1325700"/>
          </a:xfrm>
          <a:prstGeom prst="rect">
            <a:avLst/>
          </a:prstGeom>
          <a:noFill/>
          <a:ln>
            <a:noFill/>
          </a:ln>
        </p:spPr>
        <p:txBody>
          <a:bodyPr spcFirstLastPara="1" wrap="square" lIns="91425" tIns="45700" rIns="91425" bIns="45700" anchor="ctr" anchorCtr="0">
            <a:noAutofit/>
          </a:bodyPr>
          <a:lstStyle/>
          <a:p>
            <a:pPr lvl="0"/>
            <a:r>
              <a:rPr lang="es-ES" dirty="0"/>
              <a:t>La buena nutrición es autocuidado</a:t>
            </a:r>
            <a:endParaRPr dirty="0"/>
          </a:p>
        </p:txBody>
      </p:sp>
      <p:sp>
        <p:nvSpPr>
          <p:cNvPr id="704" name="Google Shape;704;p78"/>
          <p:cNvSpPr txBox="1">
            <a:spLocks noGrp="1"/>
          </p:cNvSpPr>
          <p:nvPr>
            <p:ph type="body" idx="2"/>
          </p:nvPr>
        </p:nvSpPr>
        <p:spPr>
          <a:xfrm>
            <a:off x="419121" y="1849296"/>
            <a:ext cx="6920772" cy="3322600"/>
          </a:xfrm>
          <a:prstGeom prst="rect">
            <a:avLst/>
          </a:prstGeom>
          <a:noFill/>
          <a:ln>
            <a:noFill/>
          </a:ln>
        </p:spPr>
        <p:txBody>
          <a:bodyPr spcFirstLastPara="1" wrap="square" lIns="91425" tIns="45700" rIns="91425" bIns="45700" anchor="t" anchorCtr="0">
            <a:noAutofit/>
          </a:bodyPr>
          <a:lstStyle/>
          <a:p>
            <a:pPr marL="0" lvl="0" indent="0">
              <a:spcBef>
                <a:spcPts val="0"/>
              </a:spcBef>
              <a:buNone/>
            </a:pPr>
            <a:r>
              <a:rPr lang="es-ES" dirty="0"/>
              <a:t>La nutrición desempeña un papel importante en el autocuidado de la salud para ayudar a amortiguar la adversidad, aumentar la resistencia física y mental, y mejorar la salud en general.</a:t>
            </a:r>
            <a:r>
              <a:rPr lang="en-US" dirty="0"/>
              <a:t/>
            </a:r>
            <a:br>
              <a:rPr lang="en-US" dirty="0"/>
            </a:br>
            <a:r>
              <a:rPr lang="en-US" dirty="0"/>
              <a:t/>
            </a:r>
            <a:br>
              <a:rPr lang="en-US" dirty="0"/>
            </a:br>
            <a:r>
              <a:rPr lang="es-ES" dirty="0"/>
              <a:t>Alimentos sanos + patrones de alimentación saludable apoyan la salud física + </a:t>
            </a:r>
            <a:r>
              <a:rPr lang="es-ES" dirty="0" smtClean="0"/>
              <a:t>mental.</a:t>
            </a:r>
            <a:br>
              <a:rPr lang="es-ES" dirty="0" smtClean="0"/>
            </a:br>
            <a:endParaRPr lang="en-US" dirty="0" smtClean="0"/>
          </a:p>
          <a:p>
            <a:pPr marL="0" indent="0">
              <a:spcBef>
                <a:spcPts val="0"/>
              </a:spcBef>
              <a:buNone/>
            </a:pPr>
            <a:r>
              <a:rPr lang="es-ES" sz="1400" dirty="0"/>
              <a:t>Alimentos sanos + patrones de alimentación saludable apoyan la salud física + mental</a:t>
            </a:r>
          </a:p>
          <a:p>
            <a:pPr marL="0" indent="0">
              <a:spcBef>
                <a:spcPts val="0"/>
              </a:spcBef>
              <a:buNone/>
            </a:pPr>
            <a:r>
              <a:rPr lang="es-ES" sz="1400" dirty="0"/>
              <a:t>Comité Asesor de las Guías Alimentarias para el 2015. Health.gov. </a:t>
            </a:r>
            <a:r>
              <a:rPr lang="en-US" sz="1400" dirty="0" smtClean="0">
                <a:hlinkClick r:id="rId3"/>
              </a:rPr>
              <a:t>https</a:t>
            </a:r>
            <a:r>
              <a:rPr lang="en-US" sz="1400" dirty="0">
                <a:hlinkClick r:id="rId3"/>
              </a:rPr>
              <a:t>://health.gov/dietaryguidelines/2015-scientific-report/</a:t>
            </a:r>
            <a:r>
              <a:rPr lang="en-US" sz="1400" dirty="0"/>
              <a:t> </a:t>
            </a:r>
          </a:p>
          <a:p>
            <a:pPr marL="0" lvl="0" indent="0">
              <a:spcBef>
                <a:spcPts val="0"/>
              </a:spcBef>
              <a:buNone/>
            </a:pPr>
            <a:endParaRPr dirty="0">
              <a:solidFill>
                <a:schemeClr val="tx1"/>
              </a:solidFill>
            </a:endParaRPr>
          </a:p>
        </p:txBody>
      </p:sp>
      <p:pic>
        <p:nvPicPr>
          <p:cNvPr id="2" name="Picture 1"/>
          <p:cNvPicPr>
            <a:picLocks noChangeAspect="1"/>
          </p:cNvPicPr>
          <p:nvPr/>
        </p:nvPicPr>
        <p:blipFill>
          <a:blip r:embed="rId4"/>
          <a:stretch>
            <a:fillRect/>
          </a:stretch>
        </p:blipFill>
        <p:spPr>
          <a:xfrm>
            <a:off x="7613507" y="0"/>
            <a:ext cx="4578493" cy="6114818"/>
          </a:xfrm>
          <a:prstGeom prst="rect">
            <a:avLst/>
          </a:prstGeom>
        </p:spPr>
      </p:pic>
      <p:sp>
        <p:nvSpPr>
          <p:cNvPr id="3" name="Text Placeholder 2"/>
          <p:cNvSpPr>
            <a:spLocks noGrp="1"/>
          </p:cNvSpPr>
          <p:nvPr>
            <p:ph type="body" idx="5"/>
          </p:nvPr>
        </p:nvSpPr>
        <p:spPr/>
        <p:txBody>
          <a:bodyPr/>
          <a:lstStyle/>
          <a:p>
            <a:endParaRPr lang="en-US"/>
          </a:p>
        </p:txBody>
      </p:sp>
    </p:spTree>
    <p:extLst>
      <p:ext uri="{BB962C8B-B14F-4D97-AF65-F5344CB8AC3E}">
        <p14:creationId xmlns:p14="http://schemas.microsoft.com/office/powerpoint/2010/main" val="15985182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73"/>
          <p:cNvSpPr txBox="1">
            <a:spLocks noGrp="1"/>
          </p:cNvSpPr>
          <p:nvPr>
            <p:ph type="body" idx="1"/>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None/>
            </a:pPr>
            <a:endParaRPr/>
          </a:p>
        </p:txBody>
      </p:sp>
      <p:sp>
        <p:nvSpPr>
          <p:cNvPr id="664" name="Google Shape;664;p73"/>
          <p:cNvSpPr txBox="1"/>
          <p:nvPr/>
        </p:nvSpPr>
        <p:spPr>
          <a:xfrm>
            <a:off x="8488465" y="5363063"/>
            <a:ext cx="1477637" cy="717997"/>
          </a:xfrm>
          <a:prstGeom prst="rect">
            <a:avLst/>
          </a:prstGeom>
          <a:noFill/>
          <a:ln>
            <a:noFill/>
          </a:ln>
        </p:spPr>
        <p:txBody>
          <a:bodyPr spcFirstLastPara="1" wrap="square" lIns="91425" tIns="45700" rIns="91425" bIns="45700" anchor="b" anchorCtr="0">
            <a:noAutofit/>
          </a:bodyPr>
          <a:lstStyle/>
          <a:p>
            <a:pPr marL="0" marR="0" lvl="0" indent="0" algn="l" rtl="0">
              <a:lnSpc>
                <a:spcPct val="259259"/>
              </a:lnSpc>
              <a:spcBef>
                <a:spcPts val="0"/>
              </a:spcBef>
              <a:spcAft>
                <a:spcPts val="0"/>
              </a:spcAft>
              <a:buClr>
                <a:schemeClr val="lt1"/>
              </a:buClr>
              <a:buSzPts val="2700"/>
              <a:buFont typeface="Gill Sans"/>
              <a:buNone/>
            </a:pPr>
            <a:endParaRPr sz="2700" b="1" i="0" u="none" strike="noStrike" cap="none">
              <a:solidFill>
                <a:schemeClr val="lt1"/>
              </a:solidFill>
              <a:latin typeface="Gill Sans"/>
              <a:ea typeface="Gill Sans"/>
              <a:cs typeface="Gill Sans"/>
              <a:sym typeface="Gill San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2970" y="177838"/>
            <a:ext cx="4403248" cy="5729185"/>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74"/>
          <p:cNvSpPr txBox="1">
            <a:spLocks noGrp="1"/>
          </p:cNvSpPr>
          <p:nvPr>
            <p:ph type="body" idx="1"/>
          </p:nvPr>
        </p:nvSpPr>
        <p:spPr>
          <a:xfrm>
            <a:off x="853440" y="6280150"/>
            <a:ext cx="4881300" cy="435000"/>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en-US" dirty="0" err="1"/>
              <a:t>Página</a:t>
            </a:r>
            <a:r>
              <a:rPr lang="en-US" dirty="0"/>
              <a:t> 2</a:t>
            </a:r>
            <a:endParaRP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1876" y="164592"/>
            <a:ext cx="4503336" cy="585216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9" name="Google Shape;679;p75"/>
          <p:cNvSpPr txBox="1">
            <a:spLocks noGrp="1"/>
          </p:cNvSpPr>
          <p:nvPr>
            <p:ph type="body" idx="2"/>
          </p:nvPr>
        </p:nvSpPr>
        <p:spPr>
          <a:xfrm>
            <a:off x="853440" y="6280150"/>
            <a:ext cx="4881154" cy="434975"/>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en-US" dirty="0" err="1"/>
              <a:t>Página</a:t>
            </a:r>
            <a:r>
              <a:rPr lang="en-US" dirty="0"/>
              <a:t> 2</a:t>
            </a:r>
            <a:endParaRPr dirty="0"/>
          </a:p>
        </p:txBody>
      </p:sp>
      <p:sp>
        <p:nvSpPr>
          <p:cNvPr id="2" name="Text Placeholder 1"/>
          <p:cNvSpPr>
            <a:spLocks noGrp="1"/>
          </p:cNvSpPr>
          <p:nvPr>
            <p:ph type="body" idx="1"/>
          </p:nvPr>
        </p:nvSpPr>
        <p:spPr/>
        <p:txBody>
          <a:bodyPr/>
          <a:lstStyle/>
          <a:p>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56800"/>
          <a:stretch/>
        </p:blipFill>
        <p:spPr>
          <a:xfrm>
            <a:off x="490728" y="153625"/>
            <a:ext cx="11210544" cy="574997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3316</TotalTime>
  <Words>6991</Words>
  <Application>Microsoft Office PowerPoint</Application>
  <PresentationFormat>Widescreen</PresentationFormat>
  <Paragraphs>551</Paragraphs>
  <Slides>34</Slides>
  <Notes>34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Calibri</vt:lpstr>
      <vt:lpstr>Gill Sans</vt:lpstr>
      <vt:lpstr>Times New Roman</vt:lpstr>
      <vt:lpstr>Palatino Linotype</vt:lpstr>
      <vt:lpstr>Arial</vt:lpstr>
      <vt:lpstr>Office Theme</vt:lpstr>
      <vt:lpstr>PowerPoint Presentation</vt:lpstr>
      <vt:lpstr>Respondas estas dos preguntas para sí mismos:</vt:lpstr>
      <vt:lpstr>Auto-reflexión:  ¿Qué está haciendo actualmente para mantener su cuerpo sano?</vt:lpstr>
      <vt:lpstr>Conversación: ¿Qué significa para usted comer de forma saludable?</vt:lpstr>
      <vt:lpstr>Practicando el autocuidado</vt:lpstr>
      <vt:lpstr>La buena nutrición es autocuidado</vt:lpstr>
      <vt:lpstr>PowerPoint Presentation</vt:lpstr>
      <vt:lpstr>PowerPoint Presentation</vt:lpstr>
      <vt:lpstr>PowerPoint Presentation</vt:lpstr>
      <vt:lpstr>¿Tengo un peso saludable? </vt:lpstr>
      <vt:lpstr>PowerPoint Presentation</vt:lpstr>
      <vt:lpstr>Enfóquense en la calidad de los alimentos</vt:lpstr>
      <vt:lpstr>Las etiquetas de alimentos ayudan como guía para seleccionar alimentos</vt:lpstr>
      <vt:lpstr>Empiecen su día con un desayuno</vt:lpstr>
      <vt:lpstr>¿Qué hace que un desayuno sea saludable?</vt:lpstr>
      <vt:lpstr>¿Qué les impide comer un desayuno saludable?</vt:lpstr>
      <vt:lpstr>Ideas para el desayuno</vt:lpstr>
      <vt:lpstr>PowerPoint Presentation</vt:lpstr>
      <vt:lpstr>Todo está en sus manos</vt:lpstr>
      <vt:lpstr>¿Qué  estoy comiendo actualmente?</vt:lpstr>
      <vt:lpstr>¡Cambio!</vt:lpstr>
      <vt:lpstr>Los pequeños pasos conducen a grandes cambios</vt:lpstr>
      <vt:lpstr>PowerPoint Presentation</vt:lpstr>
      <vt:lpstr>Beneficios de la actividad física</vt:lpstr>
      <vt:lpstr>¡Hagan actividad física durante 30 minutos al día!</vt:lpstr>
      <vt:lpstr>Aumenta tu frecuencia cardíaca</vt:lpstr>
      <vt:lpstr>Construyan músculo</vt:lpstr>
      <vt:lpstr>PowerPoint Presentation</vt:lpstr>
      <vt:lpstr>Actividad física: Todo cuenta</vt:lpstr>
      <vt:lpstr>PowerPoint Presentation</vt:lpstr>
      <vt:lpstr>Establecimiento de objetivos SMART</vt:lpstr>
      <vt:lpstr>Pequeños pasos para un yo más saludable</vt:lpstr>
      <vt:lpstr>Herramientas y recursos adicionales</vt:lpstr>
      <vt:lpstr>¿Preguntas?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Activity + Eating</dc:title>
  <dc:creator>Tracy Mendez</dc:creator>
  <cp:lastModifiedBy>Meghan Parker</cp:lastModifiedBy>
  <cp:revision>133</cp:revision>
  <dcterms:modified xsi:type="dcterms:W3CDTF">2021-01-29T22:38:45Z</dcterms:modified>
</cp:coreProperties>
</file>